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8"/>
  </p:sldMasterIdLst>
  <p:notesMasterIdLst>
    <p:notesMasterId r:id="rId32"/>
  </p:notesMasterIdLst>
  <p:handoutMasterIdLst>
    <p:handoutMasterId r:id="rId33"/>
  </p:handoutMasterIdLst>
  <p:sldIdLst>
    <p:sldId id="964" r:id="rId9"/>
    <p:sldId id="986" r:id="rId10"/>
    <p:sldId id="1004" r:id="rId11"/>
    <p:sldId id="1003" r:id="rId12"/>
    <p:sldId id="999" r:id="rId13"/>
    <p:sldId id="1000" r:id="rId14"/>
    <p:sldId id="1001" r:id="rId15"/>
    <p:sldId id="1002" r:id="rId16"/>
    <p:sldId id="997" r:id="rId17"/>
    <p:sldId id="985" r:id="rId18"/>
    <p:sldId id="987" r:id="rId19"/>
    <p:sldId id="972" r:id="rId20"/>
    <p:sldId id="988" r:id="rId21"/>
    <p:sldId id="971" r:id="rId22"/>
    <p:sldId id="990" r:id="rId23"/>
    <p:sldId id="975" r:id="rId24"/>
    <p:sldId id="994" r:id="rId25"/>
    <p:sldId id="995" r:id="rId26"/>
    <p:sldId id="989" r:id="rId27"/>
    <p:sldId id="974" r:id="rId28"/>
    <p:sldId id="966" r:id="rId29"/>
    <p:sldId id="967" r:id="rId30"/>
    <p:sldId id="973" r:id="rId31"/>
  </p:sldIdLst>
  <p:sldSz cx="6858000" cy="51435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umj" initials="b" lastIdx="3" clrIdx="0"/>
  <p:cmAuthor id="1" name="Gregory, Mary" initials="GM" lastIdx="1" clrIdx="1">
    <p:extLst>
      <p:ext uri="{19B8F6BF-5375-455C-9EA6-DF929625EA0E}">
        <p15:presenceInfo xmlns:p15="http://schemas.microsoft.com/office/powerpoint/2012/main" userId="S-1-5-21-3663986909-365719355-459389888-839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59"/>
    <a:srgbClr val="FFFFFF"/>
    <a:srgbClr val="9AB802"/>
    <a:srgbClr val="D9F5DA"/>
    <a:srgbClr val="B0C2B5"/>
    <a:srgbClr val="4C899E"/>
    <a:srgbClr val="CCD030"/>
    <a:srgbClr val="B5B109"/>
    <a:srgbClr val="80BA00"/>
    <a:srgbClr val="B0B9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74218" autoAdjust="0"/>
  </p:normalViewPr>
  <p:slideViewPr>
    <p:cSldViewPr>
      <p:cViewPr varScale="1">
        <p:scale>
          <a:sx n="85" d="100"/>
          <a:sy n="85" d="100"/>
        </p:scale>
        <p:origin x="1925" y="53"/>
      </p:cViewPr>
      <p:guideLst>
        <p:guide orient="horz" pos="1620"/>
        <p:guide pos="2160"/>
      </p:guideLst>
    </p:cSldViewPr>
  </p:slideViewPr>
  <p:outlineViewPr>
    <p:cViewPr>
      <p:scale>
        <a:sx n="33" d="100"/>
        <a:sy n="33" d="100"/>
      </p:scale>
      <p:origin x="0" y="-306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323" y="-1253"/>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53DC2-575F-4522-804C-C1A6DA8D678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8A36349-84E1-45B8-9CAB-008FA8FAD88D}">
      <dgm:prSet phldrT="[Text]" custT="1"/>
      <dgm:spPr>
        <a:solidFill>
          <a:schemeClr val="accent3"/>
        </a:solidFill>
      </dgm:spPr>
      <dgm:t>
        <a:bodyPr/>
        <a:lstStyle/>
        <a:p>
          <a:r>
            <a:rPr lang="en-GB" sz="1200" b="1" dirty="0">
              <a:solidFill>
                <a:sysClr val="windowText" lastClr="000000"/>
              </a:solidFill>
            </a:rPr>
            <a:t>Our Regulatory Toolkit</a:t>
          </a:r>
        </a:p>
      </dgm:t>
    </dgm:pt>
    <dgm:pt modelId="{D6BEB63E-1716-40D4-8EB0-FD66CC1E6148}" type="parTrans" cxnId="{7E020914-7384-4DC3-B4BA-BA25E05A706E}">
      <dgm:prSet/>
      <dgm:spPr/>
      <dgm:t>
        <a:bodyPr/>
        <a:lstStyle/>
        <a:p>
          <a:endParaRPr lang="en-GB"/>
        </a:p>
      </dgm:t>
    </dgm:pt>
    <dgm:pt modelId="{5019C03F-E433-4980-8D87-C91C9F8C6B3C}" type="sibTrans" cxnId="{7E020914-7384-4DC3-B4BA-BA25E05A706E}">
      <dgm:prSet/>
      <dgm:spPr/>
      <dgm:t>
        <a:bodyPr/>
        <a:lstStyle/>
        <a:p>
          <a:endParaRPr lang="en-GB"/>
        </a:p>
      </dgm:t>
    </dgm:pt>
    <dgm:pt modelId="{8EE852EB-64EF-4E74-A561-4B230FD3D1C3}">
      <dgm:prSet phldrT="[Text]" custT="1"/>
      <dgm:spPr>
        <a:solidFill>
          <a:schemeClr val="accent3">
            <a:lumMod val="60000"/>
            <a:lumOff val="40000"/>
          </a:schemeClr>
        </a:solidFill>
      </dgm:spPr>
      <dgm:t>
        <a:bodyPr/>
        <a:lstStyle/>
        <a:p>
          <a:r>
            <a:rPr lang="en-GB" sz="1000" b="1" dirty="0">
              <a:solidFill>
                <a:sysClr val="windowText" lastClr="000000"/>
              </a:solidFill>
            </a:rPr>
            <a:t>Assess statistics against the Code </a:t>
          </a:r>
        </a:p>
      </dgm:t>
    </dgm:pt>
    <dgm:pt modelId="{9A5BA447-F4EC-4903-BEC4-73EB6D653FE0}" type="parTrans" cxnId="{69D62247-59CB-47DC-A900-8D797393CF1F}">
      <dgm:prSet/>
      <dgm:spPr/>
      <dgm:t>
        <a:bodyPr/>
        <a:lstStyle/>
        <a:p>
          <a:endParaRPr lang="en-GB"/>
        </a:p>
      </dgm:t>
    </dgm:pt>
    <dgm:pt modelId="{6FB91969-9C45-4CA0-83A7-F357D4BDF11E}" type="sibTrans" cxnId="{69D62247-59CB-47DC-A900-8D797393CF1F}">
      <dgm:prSet/>
      <dgm:spPr/>
      <dgm:t>
        <a:bodyPr/>
        <a:lstStyle/>
        <a:p>
          <a:endParaRPr lang="en-GB"/>
        </a:p>
      </dgm:t>
    </dgm:pt>
    <dgm:pt modelId="{C6F5F136-4D4F-4ADF-9FAA-61469D1CBD4F}">
      <dgm:prSet phldrT="[Text]" custT="1"/>
      <dgm:spPr>
        <a:solidFill>
          <a:schemeClr val="bg2"/>
        </a:solidFill>
      </dgm:spPr>
      <dgm:t>
        <a:bodyPr/>
        <a:lstStyle/>
        <a:p>
          <a:r>
            <a:rPr lang="en-GB" sz="1000" b="1" dirty="0">
              <a:solidFill>
                <a:sysClr val="windowText" lastClr="000000"/>
              </a:solidFill>
            </a:rPr>
            <a:t>Assess wider value - Systemic Reviews </a:t>
          </a:r>
        </a:p>
      </dgm:t>
    </dgm:pt>
    <dgm:pt modelId="{0F748BD4-A0BB-4580-A0ED-125A9B77C584}" type="parTrans" cxnId="{59909BDB-8A3A-4E59-972C-72B2C5BC31B2}">
      <dgm:prSet/>
      <dgm:spPr/>
      <dgm:t>
        <a:bodyPr/>
        <a:lstStyle/>
        <a:p>
          <a:endParaRPr lang="en-GB"/>
        </a:p>
      </dgm:t>
    </dgm:pt>
    <dgm:pt modelId="{B7C38D6F-9B80-47AD-96E9-807A856559E7}" type="sibTrans" cxnId="{59909BDB-8A3A-4E59-972C-72B2C5BC31B2}">
      <dgm:prSet/>
      <dgm:spPr/>
      <dgm:t>
        <a:bodyPr/>
        <a:lstStyle/>
        <a:p>
          <a:endParaRPr lang="en-GB"/>
        </a:p>
      </dgm:t>
    </dgm:pt>
    <dgm:pt modelId="{04A5B3DC-F0F7-401C-8DFD-1C246A7D7F8A}">
      <dgm:prSet phldrT="[Text]"/>
      <dgm:spPr>
        <a:solidFill>
          <a:schemeClr val="bg2"/>
        </a:solidFill>
      </dgm:spPr>
      <dgm:t>
        <a:bodyPr/>
        <a:lstStyle/>
        <a:p>
          <a:r>
            <a:rPr lang="en-GB" b="1" dirty="0">
              <a:solidFill>
                <a:sysClr val="windowText" lastClr="000000"/>
              </a:solidFill>
            </a:rPr>
            <a:t>Support voluntary adopters</a:t>
          </a:r>
        </a:p>
      </dgm:t>
    </dgm:pt>
    <dgm:pt modelId="{BCD3CA2F-CEDA-4051-8124-4E14C66C35C3}" type="parTrans" cxnId="{32518D1D-59B7-4A19-9483-7F56FF55684F}">
      <dgm:prSet/>
      <dgm:spPr/>
      <dgm:t>
        <a:bodyPr/>
        <a:lstStyle/>
        <a:p>
          <a:endParaRPr lang="en-GB"/>
        </a:p>
      </dgm:t>
    </dgm:pt>
    <dgm:pt modelId="{A676265C-F8CE-425B-9554-3E1191275049}" type="sibTrans" cxnId="{32518D1D-59B7-4A19-9483-7F56FF55684F}">
      <dgm:prSet/>
      <dgm:spPr/>
      <dgm:t>
        <a:bodyPr/>
        <a:lstStyle/>
        <a:p>
          <a:endParaRPr lang="en-GB"/>
        </a:p>
      </dgm:t>
    </dgm:pt>
    <dgm:pt modelId="{CE12B409-5407-467F-8D1B-2A038C6197B6}">
      <dgm:prSet phldrT="[Text]"/>
      <dgm:spPr>
        <a:solidFill>
          <a:schemeClr val="bg2"/>
        </a:solidFill>
      </dgm:spPr>
      <dgm:t>
        <a:bodyPr/>
        <a:lstStyle/>
        <a:p>
          <a:r>
            <a:rPr lang="en-GB" b="1" dirty="0">
              <a:solidFill>
                <a:sysClr val="windowText" lastClr="000000"/>
              </a:solidFill>
            </a:rPr>
            <a:t>Uphold the Code of Practice</a:t>
          </a:r>
        </a:p>
      </dgm:t>
    </dgm:pt>
    <dgm:pt modelId="{8F46C1D4-0A1C-49B2-97F4-B5241774961F}" type="sibTrans" cxnId="{AFDC566C-F100-43DF-9A13-74F0DA13F640}">
      <dgm:prSet/>
      <dgm:spPr/>
      <dgm:t>
        <a:bodyPr/>
        <a:lstStyle/>
        <a:p>
          <a:endParaRPr lang="en-GB"/>
        </a:p>
      </dgm:t>
    </dgm:pt>
    <dgm:pt modelId="{F3588457-8A78-40FD-B82A-A8D71DCF7A08}" type="parTrans" cxnId="{AFDC566C-F100-43DF-9A13-74F0DA13F640}">
      <dgm:prSet/>
      <dgm:spPr/>
      <dgm:t>
        <a:bodyPr/>
        <a:lstStyle/>
        <a:p>
          <a:endParaRPr lang="en-GB"/>
        </a:p>
      </dgm:t>
    </dgm:pt>
    <dgm:pt modelId="{BEC30063-4D33-4C3C-A98C-ADA1F5696E3D}">
      <dgm:prSet phldrT="[Text]" custT="1"/>
      <dgm:spPr>
        <a:solidFill>
          <a:schemeClr val="bg2"/>
        </a:solidFill>
      </dgm:spPr>
      <dgm:t>
        <a:bodyPr/>
        <a:lstStyle/>
        <a:p>
          <a:r>
            <a:rPr lang="en-GB" sz="1000" b="1" dirty="0">
              <a:solidFill>
                <a:sysClr val="windowText" lastClr="000000"/>
              </a:solidFill>
            </a:rPr>
            <a:t>Check statistics against the Code </a:t>
          </a:r>
        </a:p>
      </dgm:t>
    </dgm:pt>
    <dgm:pt modelId="{E674C9B0-9059-47D1-AAD1-AD937A5BACE8}" type="sibTrans" cxnId="{CC0024F0-5A32-4DF8-82DC-7FDFD5094DE7}">
      <dgm:prSet/>
      <dgm:spPr/>
      <dgm:t>
        <a:bodyPr/>
        <a:lstStyle/>
        <a:p>
          <a:endParaRPr lang="en-GB"/>
        </a:p>
      </dgm:t>
    </dgm:pt>
    <dgm:pt modelId="{6E7EB4B5-3DEF-416F-AF14-9ED56BEEAD0D}" type="parTrans" cxnId="{CC0024F0-5A32-4DF8-82DC-7FDFD5094DE7}">
      <dgm:prSet/>
      <dgm:spPr/>
      <dgm:t>
        <a:bodyPr/>
        <a:lstStyle/>
        <a:p>
          <a:endParaRPr lang="en-GB"/>
        </a:p>
      </dgm:t>
    </dgm:pt>
    <dgm:pt modelId="{983DBF11-6CBD-4E52-836B-366F37CFF1D1}">
      <dgm:prSet phldrT="[Text]" custT="1"/>
      <dgm:spPr>
        <a:solidFill>
          <a:schemeClr val="bg2"/>
        </a:solidFill>
      </dgm:spPr>
      <dgm:t>
        <a:bodyPr/>
        <a:lstStyle/>
        <a:p>
          <a:r>
            <a:rPr lang="en-GB" sz="1000" b="1" i="0" dirty="0">
              <a:solidFill>
                <a:sysClr val="windowText" lastClr="000000"/>
              </a:solidFill>
            </a:rPr>
            <a:t>Stand up for statistics- </a:t>
          </a:r>
          <a:r>
            <a:rPr lang="en-GB" sz="1000" b="1" dirty="0">
              <a:solidFill>
                <a:sysClr val="windowText" lastClr="000000"/>
              </a:solidFill>
            </a:rPr>
            <a:t>comment &amp; intervene</a:t>
          </a:r>
        </a:p>
      </dgm:t>
    </dgm:pt>
    <dgm:pt modelId="{D1D60FF5-5F71-4024-A779-D7914F3EB367}" type="sibTrans" cxnId="{EA453329-AC10-4906-8A4C-E4186F105BC4}">
      <dgm:prSet/>
      <dgm:spPr/>
      <dgm:t>
        <a:bodyPr/>
        <a:lstStyle/>
        <a:p>
          <a:endParaRPr lang="en-GB"/>
        </a:p>
      </dgm:t>
    </dgm:pt>
    <dgm:pt modelId="{7DD62A80-B807-4601-B315-F42412109AC2}" type="parTrans" cxnId="{EA453329-AC10-4906-8A4C-E4186F105BC4}">
      <dgm:prSet/>
      <dgm:spPr/>
      <dgm:t>
        <a:bodyPr/>
        <a:lstStyle/>
        <a:p>
          <a:endParaRPr lang="en-GB"/>
        </a:p>
      </dgm:t>
    </dgm:pt>
    <dgm:pt modelId="{38433E53-9E88-4A16-9316-39B9C6438130}" type="pres">
      <dgm:prSet presAssocID="{ECA53DC2-575F-4522-804C-C1A6DA8D6787}" presName="Name0" presStyleCnt="0">
        <dgm:presLayoutVars>
          <dgm:chMax val="1"/>
          <dgm:chPref val="1"/>
          <dgm:dir/>
          <dgm:animOne val="branch"/>
          <dgm:animLvl val="lvl"/>
        </dgm:presLayoutVars>
      </dgm:prSet>
      <dgm:spPr/>
    </dgm:pt>
    <dgm:pt modelId="{F0190C49-08BB-4DFC-9E40-87B8DD9C3C82}" type="pres">
      <dgm:prSet presAssocID="{D8A36349-84E1-45B8-9CAB-008FA8FAD88D}" presName="Parent" presStyleLbl="node0" presStyleIdx="0" presStyleCnt="1" custScaleX="102995" custScaleY="106478">
        <dgm:presLayoutVars>
          <dgm:chMax val="6"/>
          <dgm:chPref val="6"/>
        </dgm:presLayoutVars>
      </dgm:prSet>
      <dgm:spPr/>
    </dgm:pt>
    <dgm:pt modelId="{83CFEA0D-4A95-46F0-A554-1C220617A18B}" type="pres">
      <dgm:prSet presAssocID="{8EE852EB-64EF-4E74-A561-4B230FD3D1C3}" presName="Accent1" presStyleCnt="0"/>
      <dgm:spPr/>
    </dgm:pt>
    <dgm:pt modelId="{C386E6E7-7DA5-4D06-B6E6-D37EC81D11AB}" type="pres">
      <dgm:prSet presAssocID="{8EE852EB-64EF-4E74-A561-4B230FD3D1C3}" presName="Accent" presStyleLbl="bgShp" presStyleIdx="0" presStyleCnt="6"/>
      <dgm:spPr/>
    </dgm:pt>
    <dgm:pt modelId="{A867793D-4553-4EA9-A1CF-F11A23FF80C3}" type="pres">
      <dgm:prSet presAssocID="{8EE852EB-64EF-4E74-A561-4B230FD3D1C3}" presName="Child1" presStyleLbl="node1" presStyleIdx="0" presStyleCnt="6" custLinFactNeighborY="-1638">
        <dgm:presLayoutVars>
          <dgm:chMax val="0"/>
          <dgm:chPref val="0"/>
          <dgm:bulletEnabled val="1"/>
        </dgm:presLayoutVars>
      </dgm:prSet>
      <dgm:spPr/>
    </dgm:pt>
    <dgm:pt modelId="{1507ABE5-973F-4B16-BD93-C43E738315BB}" type="pres">
      <dgm:prSet presAssocID="{BEC30063-4D33-4C3C-A98C-ADA1F5696E3D}" presName="Accent2" presStyleCnt="0"/>
      <dgm:spPr/>
    </dgm:pt>
    <dgm:pt modelId="{487AF557-E0F3-42A5-BDE0-19256ED85C94}" type="pres">
      <dgm:prSet presAssocID="{BEC30063-4D33-4C3C-A98C-ADA1F5696E3D}" presName="Accent" presStyleLbl="bgShp" presStyleIdx="1" presStyleCnt="6"/>
      <dgm:spPr>
        <a:solidFill>
          <a:schemeClr val="accent3">
            <a:lumMod val="20000"/>
            <a:lumOff val="80000"/>
          </a:schemeClr>
        </a:solidFill>
      </dgm:spPr>
    </dgm:pt>
    <dgm:pt modelId="{C7C4FA98-48BF-40DB-94BD-E33B069C8F0D}" type="pres">
      <dgm:prSet presAssocID="{BEC30063-4D33-4C3C-A98C-ADA1F5696E3D}" presName="Child2" presStyleLbl="node1" presStyleIdx="1" presStyleCnt="6">
        <dgm:presLayoutVars>
          <dgm:chMax val="0"/>
          <dgm:chPref val="0"/>
          <dgm:bulletEnabled val="1"/>
        </dgm:presLayoutVars>
      </dgm:prSet>
      <dgm:spPr/>
    </dgm:pt>
    <dgm:pt modelId="{A470F64D-F66A-4805-B2BB-2786F267C47A}" type="pres">
      <dgm:prSet presAssocID="{983DBF11-6CBD-4E52-836B-366F37CFF1D1}" presName="Accent3" presStyleCnt="0"/>
      <dgm:spPr/>
    </dgm:pt>
    <dgm:pt modelId="{B1DDE410-8775-411C-A9ED-D604B9343D80}" type="pres">
      <dgm:prSet presAssocID="{983DBF11-6CBD-4E52-836B-366F37CFF1D1}" presName="Accent" presStyleLbl="bgShp" presStyleIdx="2" presStyleCnt="6"/>
      <dgm:spPr>
        <a:solidFill>
          <a:schemeClr val="bg1"/>
        </a:solidFill>
      </dgm:spPr>
    </dgm:pt>
    <dgm:pt modelId="{F63D8B5C-8001-48BE-B88F-E993B74C9A94}" type="pres">
      <dgm:prSet presAssocID="{983DBF11-6CBD-4E52-836B-366F37CFF1D1}" presName="Child3" presStyleLbl="node1" presStyleIdx="2" presStyleCnt="6" custLinFactNeighborX="2368" custLinFactNeighborY="567">
        <dgm:presLayoutVars>
          <dgm:chMax val="0"/>
          <dgm:chPref val="0"/>
          <dgm:bulletEnabled val="1"/>
        </dgm:presLayoutVars>
      </dgm:prSet>
      <dgm:spPr/>
    </dgm:pt>
    <dgm:pt modelId="{5FF978E1-5094-43CF-A6C0-5703DAD37536}" type="pres">
      <dgm:prSet presAssocID="{C6F5F136-4D4F-4ADF-9FAA-61469D1CBD4F}" presName="Accent4" presStyleCnt="0"/>
      <dgm:spPr/>
    </dgm:pt>
    <dgm:pt modelId="{D9FAF967-4B6D-4A66-A038-89310220E4DD}" type="pres">
      <dgm:prSet presAssocID="{C6F5F136-4D4F-4ADF-9FAA-61469D1CBD4F}" presName="Accent" presStyleLbl="bgShp" presStyleIdx="3" presStyleCnt="6" custLinFactNeighborX="2770" custLinFactNeighborY="1037"/>
      <dgm:spPr>
        <a:solidFill>
          <a:schemeClr val="bg1"/>
        </a:solidFill>
      </dgm:spPr>
    </dgm:pt>
    <dgm:pt modelId="{123396BD-A4E1-4F10-97B5-D67AB957B341}" type="pres">
      <dgm:prSet presAssocID="{C6F5F136-4D4F-4ADF-9FAA-61469D1CBD4F}" presName="Child4" presStyleLbl="node1" presStyleIdx="3" presStyleCnt="6">
        <dgm:presLayoutVars>
          <dgm:chMax val="0"/>
          <dgm:chPref val="0"/>
          <dgm:bulletEnabled val="1"/>
        </dgm:presLayoutVars>
      </dgm:prSet>
      <dgm:spPr/>
    </dgm:pt>
    <dgm:pt modelId="{53CF3C85-83A8-4E68-BE04-938C3DF8D75B}" type="pres">
      <dgm:prSet presAssocID="{04A5B3DC-F0F7-401C-8DFD-1C246A7D7F8A}" presName="Accent5" presStyleCnt="0"/>
      <dgm:spPr/>
    </dgm:pt>
    <dgm:pt modelId="{3946906F-0ADA-4910-B5D5-1BFB8E0929C2}" type="pres">
      <dgm:prSet presAssocID="{04A5B3DC-F0F7-401C-8DFD-1C246A7D7F8A}" presName="Accent" presStyleLbl="bgShp" presStyleIdx="4" presStyleCnt="6"/>
      <dgm:spPr>
        <a:solidFill>
          <a:schemeClr val="bg1"/>
        </a:solidFill>
      </dgm:spPr>
    </dgm:pt>
    <dgm:pt modelId="{DC3ABA3C-7380-482F-AE08-4772CCECCABB}" type="pres">
      <dgm:prSet presAssocID="{04A5B3DC-F0F7-401C-8DFD-1C246A7D7F8A}" presName="Child5" presStyleLbl="node1" presStyleIdx="4" presStyleCnt="6">
        <dgm:presLayoutVars>
          <dgm:chMax val="0"/>
          <dgm:chPref val="0"/>
          <dgm:bulletEnabled val="1"/>
        </dgm:presLayoutVars>
      </dgm:prSet>
      <dgm:spPr/>
    </dgm:pt>
    <dgm:pt modelId="{B5FF0D8B-DF55-4DB3-93A5-1F79AC6024E3}" type="pres">
      <dgm:prSet presAssocID="{CE12B409-5407-467F-8D1B-2A038C6197B6}" presName="Accent6" presStyleCnt="0"/>
      <dgm:spPr/>
    </dgm:pt>
    <dgm:pt modelId="{80DAD400-9223-4B99-8AC0-9471ACEE69E2}" type="pres">
      <dgm:prSet presAssocID="{CE12B409-5407-467F-8D1B-2A038C6197B6}" presName="Accent" presStyleLbl="bgShp" presStyleIdx="5" presStyleCnt="6"/>
      <dgm:spPr>
        <a:solidFill>
          <a:schemeClr val="bg1"/>
        </a:solidFill>
      </dgm:spPr>
    </dgm:pt>
    <dgm:pt modelId="{E11693BA-3479-4D47-83BF-D7F33730E76C}" type="pres">
      <dgm:prSet presAssocID="{CE12B409-5407-467F-8D1B-2A038C6197B6}" presName="Child6" presStyleLbl="node1" presStyleIdx="5" presStyleCnt="6">
        <dgm:presLayoutVars>
          <dgm:chMax val="0"/>
          <dgm:chPref val="0"/>
          <dgm:bulletEnabled val="1"/>
        </dgm:presLayoutVars>
      </dgm:prSet>
      <dgm:spPr/>
    </dgm:pt>
  </dgm:ptLst>
  <dgm:cxnLst>
    <dgm:cxn modelId="{7E020914-7384-4DC3-B4BA-BA25E05A706E}" srcId="{ECA53DC2-575F-4522-804C-C1A6DA8D6787}" destId="{D8A36349-84E1-45B8-9CAB-008FA8FAD88D}" srcOrd="0" destOrd="0" parTransId="{D6BEB63E-1716-40D4-8EB0-FD66CC1E6148}" sibTransId="{5019C03F-E433-4980-8D87-C91C9F8C6B3C}"/>
    <dgm:cxn modelId="{32518D1D-59B7-4A19-9483-7F56FF55684F}" srcId="{D8A36349-84E1-45B8-9CAB-008FA8FAD88D}" destId="{04A5B3DC-F0F7-401C-8DFD-1C246A7D7F8A}" srcOrd="4" destOrd="0" parTransId="{BCD3CA2F-CEDA-4051-8124-4E14C66C35C3}" sibTransId="{A676265C-F8CE-425B-9554-3E1191275049}"/>
    <dgm:cxn modelId="{EA453329-AC10-4906-8A4C-E4186F105BC4}" srcId="{D8A36349-84E1-45B8-9CAB-008FA8FAD88D}" destId="{983DBF11-6CBD-4E52-836B-366F37CFF1D1}" srcOrd="2" destOrd="0" parTransId="{7DD62A80-B807-4601-B315-F42412109AC2}" sibTransId="{D1D60FF5-5F71-4024-A779-D7914F3EB367}"/>
    <dgm:cxn modelId="{69D62247-59CB-47DC-A900-8D797393CF1F}" srcId="{D8A36349-84E1-45B8-9CAB-008FA8FAD88D}" destId="{8EE852EB-64EF-4E74-A561-4B230FD3D1C3}" srcOrd="0" destOrd="0" parTransId="{9A5BA447-F4EC-4903-BEC4-73EB6D653FE0}" sibTransId="{6FB91969-9C45-4CA0-83A7-F357D4BDF11E}"/>
    <dgm:cxn modelId="{AFDC566C-F100-43DF-9A13-74F0DA13F640}" srcId="{D8A36349-84E1-45B8-9CAB-008FA8FAD88D}" destId="{CE12B409-5407-467F-8D1B-2A038C6197B6}" srcOrd="5" destOrd="0" parTransId="{F3588457-8A78-40FD-B82A-A8D71DCF7A08}" sibTransId="{8F46C1D4-0A1C-49B2-97F4-B5241774961F}"/>
    <dgm:cxn modelId="{7BB8A34D-75E1-4CDF-B741-911383F8CCBA}" type="presOf" srcId="{D8A36349-84E1-45B8-9CAB-008FA8FAD88D}" destId="{F0190C49-08BB-4DFC-9E40-87B8DD9C3C82}" srcOrd="0" destOrd="0" presId="urn:microsoft.com/office/officeart/2011/layout/HexagonRadial"/>
    <dgm:cxn modelId="{57913F6F-9293-4ED4-97DF-0727807DCE33}" type="presOf" srcId="{C6F5F136-4D4F-4ADF-9FAA-61469D1CBD4F}" destId="{123396BD-A4E1-4F10-97B5-D67AB957B341}" srcOrd="0" destOrd="0" presId="urn:microsoft.com/office/officeart/2011/layout/HexagonRadial"/>
    <dgm:cxn modelId="{75B9B170-33EB-4B1F-87F0-31F3632A30E2}" type="presOf" srcId="{BEC30063-4D33-4C3C-A98C-ADA1F5696E3D}" destId="{C7C4FA98-48BF-40DB-94BD-E33B069C8F0D}" srcOrd="0" destOrd="0" presId="urn:microsoft.com/office/officeart/2011/layout/HexagonRadial"/>
    <dgm:cxn modelId="{FAB65E71-C2BB-4A1C-B878-03B176E62F90}" type="presOf" srcId="{CE12B409-5407-467F-8D1B-2A038C6197B6}" destId="{E11693BA-3479-4D47-83BF-D7F33730E76C}" srcOrd="0" destOrd="0" presId="urn:microsoft.com/office/officeart/2011/layout/HexagonRadial"/>
    <dgm:cxn modelId="{5B6BCAA3-AC22-47C6-94E1-1546B5A41E49}" type="presOf" srcId="{ECA53DC2-575F-4522-804C-C1A6DA8D6787}" destId="{38433E53-9E88-4A16-9316-39B9C6438130}" srcOrd="0" destOrd="0" presId="urn:microsoft.com/office/officeart/2011/layout/HexagonRadial"/>
    <dgm:cxn modelId="{E30139BF-4B89-4B45-8F55-923B1E70243E}" type="presOf" srcId="{04A5B3DC-F0F7-401C-8DFD-1C246A7D7F8A}" destId="{DC3ABA3C-7380-482F-AE08-4772CCECCABB}" srcOrd="0" destOrd="0" presId="urn:microsoft.com/office/officeart/2011/layout/HexagonRadial"/>
    <dgm:cxn modelId="{19B086D5-389C-473E-A5F0-24B448113249}" type="presOf" srcId="{8EE852EB-64EF-4E74-A561-4B230FD3D1C3}" destId="{A867793D-4553-4EA9-A1CF-F11A23FF80C3}" srcOrd="0" destOrd="0" presId="urn:microsoft.com/office/officeart/2011/layout/HexagonRadial"/>
    <dgm:cxn modelId="{59909BDB-8A3A-4E59-972C-72B2C5BC31B2}" srcId="{D8A36349-84E1-45B8-9CAB-008FA8FAD88D}" destId="{C6F5F136-4D4F-4ADF-9FAA-61469D1CBD4F}" srcOrd="3" destOrd="0" parTransId="{0F748BD4-A0BB-4580-A0ED-125A9B77C584}" sibTransId="{B7C38D6F-9B80-47AD-96E9-807A856559E7}"/>
    <dgm:cxn modelId="{7D9F3FDD-4F1F-4FC2-A9A1-046C2E17ECA7}" type="presOf" srcId="{983DBF11-6CBD-4E52-836B-366F37CFF1D1}" destId="{F63D8B5C-8001-48BE-B88F-E993B74C9A94}" srcOrd="0" destOrd="0" presId="urn:microsoft.com/office/officeart/2011/layout/HexagonRadial"/>
    <dgm:cxn modelId="{CC0024F0-5A32-4DF8-82DC-7FDFD5094DE7}" srcId="{D8A36349-84E1-45B8-9CAB-008FA8FAD88D}" destId="{BEC30063-4D33-4C3C-A98C-ADA1F5696E3D}" srcOrd="1" destOrd="0" parTransId="{6E7EB4B5-3DEF-416F-AF14-9ED56BEEAD0D}" sibTransId="{E674C9B0-9059-47D1-AAD1-AD937A5BACE8}"/>
    <dgm:cxn modelId="{FDFDD0B4-9437-4282-8EF5-685D42C563D1}" type="presParOf" srcId="{38433E53-9E88-4A16-9316-39B9C6438130}" destId="{F0190C49-08BB-4DFC-9E40-87B8DD9C3C82}" srcOrd="0" destOrd="0" presId="urn:microsoft.com/office/officeart/2011/layout/HexagonRadial"/>
    <dgm:cxn modelId="{E32B590B-88AA-4D1F-90A5-CB28AD7B2337}" type="presParOf" srcId="{38433E53-9E88-4A16-9316-39B9C6438130}" destId="{83CFEA0D-4A95-46F0-A554-1C220617A18B}" srcOrd="1" destOrd="0" presId="urn:microsoft.com/office/officeart/2011/layout/HexagonRadial"/>
    <dgm:cxn modelId="{210346C8-86A6-4B11-8A76-73492A91AD14}" type="presParOf" srcId="{83CFEA0D-4A95-46F0-A554-1C220617A18B}" destId="{C386E6E7-7DA5-4D06-B6E6-D37EC81D11AB}" srcOrd="0" destOrd="0" presId="urn:microsoft.com/office/officeart/2011/layout/HexagonRadial"/>
    <dgm:cxn modelId="{99A549EA-A9D5-45EC-967A-BA25AC8D8803}" type="presParOf" srcId="{38433E53-9E88-4A16-9316-39B9C6438130}" destId="{A867793D-4553-4EA9-A1CF-F11A23FF80C3}" srcOrd="2" destOrd="0" presId="urn:microsoft.com/office/officeart/2011/layout/HexagonRadial"/>
    <dgm:cxn modelId="{7C2CD804-A7D4-4D1B-8B45-9BB0820904A2}" type="presParOf" srcId="{38433E53-9E88-4A16-9316-39B9C6438130}" destId="{1507ABE5-973F-4B16-BD93-C43E738315BB}" srcOrd="3" destOrd="0" presId="urn:microsoft.com/office/officeart/2011/layout/HexagonRadial"/>
    <dgm:cxn modelId="{A3235830-38D8-4392-8009-565FD0900D20}" type="presParOf" srcId="{1507ABE5-973F-4B16-BD93-C43E738315BB}" destId="{487AF557-E0F3-42A5-BDE0-19256ED85C94}" srcOrd="0" destOrd="0" presId="urn:microsoft.com/office/officeart/2011/layout/HexagonRadial"/>
    <dgm:cxn modelId="{959A5534-9065-40E2-AF11-3F469CFE4A0F}" type="presParOf" srcId="{38433E53-9E88-4A16-9316-39B9C6438130}" destId="{C7C4FA98-48BF-40DB-94BD-E33B069C8F0D}" srcOrd="4" destOrd="0" presId="urn:microsoft.com/office/officeart/2011/layout/HexagonRadial"/>
    <dgm:cxn modelId="{1ECB6BD9-02C4-468D-A988-80BCBFA1125B}" type="presParOf" srcId="{38433E53-9E88-4A16-9316-39B9C6438130}" destId="{A470F64D-F66A-4805-B2BB-2786F267C47A}" srcOrd="5" destOrd="0" presId="urn:microsoft.com/office/officeart/2011/layout/HexagonRadial"/>
    <dgm:cxn modelId="{3F58A6B2-28CF-4936-BE1E-77A1F03FE3C4}" type="presParOf" srcId="{A470F64D-F66A-4805-B2BB-2786F267C47A}" destId="{B1DDE410-8775-411C-A9ED-D604B9343D80}" srcOrd="0" destOrd="0" presId="urn:microsoft.com/office/officeart/2011/layout/HexagonRadial"/>
    <dgm:cxn modelId="{5CDA5819-7364-42AF-9877-0647778E9E36}" type="presParOf" srcId="{38433E53-9E88-4A16-9316-39B9C6438130}" destId="{F63D8B5C-8001-48BE-B88F-E993B74C9A94}" srcOrd="6" destOrd="0" presId="urn:microsoft.com/office/officeart/2011/layout/HexagonRadial"/>
    <dgm:cxn modelId="{4B32C1F9-B894-4DB5-B578-978ED00EDE2C}" type="presParOf" srcId="{38433E53-9E88-4A16-9316-39B9C6438130}" destId="{5FF978E1-5094-43CF-A6C0-5703DAD37536}" srcOrd="7" destOrd="0" presId="urn:microsoft.com/office/officeart/2011/layout/HexagonRadial"/>
    <dgm:cxn modelId="{D0F4F3C7-052D-4B2B-BF32-CC12A54C474C}" type="presParOf" srcId="{5FF978E1-5094-43CF-A6C0-5703DAD37536}" destId="{D9FAF967-4B6D-4A66-A038-89310220E4DD}" srcOrd="0" destOrd="0" presId="urn:microsoft.com/office/officeart/2011/layout/HexagonRadial"/>
    <dgm:cxn modelId="{4809850D-54CF-4A19-8883-93AABD2506AB}" type="presParOf" srcId="{38433E53-9E88-4A16-9316-39B9C6438130}" destId="{123396BD-A4E1-4F10-97B5-D67AB957B341}" srcOrd="8" destOrd="0" presId="urn:microsoft.com/office/officeart/2011/layout/HexagonRadial"/>
    <dgm:cxn modelId="{8A0AEEF6-3623-4F6B-98A4-AFD0E732258A}" type="presParOf" srcId="{38433E53-9E88-4A16-9316-39B9C6438130}" destId="{53CF3C85-83A8-4E68-BE04-938C3DF8D75B}" srcOrd="9" destOrd="0" presId="urn:microsoft.com/office/officeart/2011/layout/HexagonRadial"/>
    <dgm:cxn modelId="{FAA15728-B83D-4320-B9D2-0F398A0C7774}" type="presParOf" srcId="{53CF3C85-83A8-4E68-BE04-938C3DF8D75B}" destId="{3946906F-0ADA-4910-B5D5-1BFB8E0929C2}" srcOrd="0" destOrd="0" presId="urn:microsoft.com/office/officeart/2011/layout/HexagonRadial"/>
    <dgm:cxn modelId="{7A657F4A-6DF8-4A59-896D-2CF2916406C2}" type="presParOf" srcId="{38433E53-9E88-4A16-9316-39B9C6438130}" destId="{DC3ABA3C-7380-482F-AE08-4772CCECCABB}" srcOrd="10" destOrd="0" presId="urn:microsoft.com/office/officeart/2011/layout/HexagonRadial"/>
    <dgm:cxn modelId="{2492A6F0-C412-4C91-B767-E57EB24A042D}" type="presParOf" srcId="{38433E53-9E88-4A16-9316-39B9C6438130}" destId="{B5FF0D8B-DF55-4DB3-93A5-1F79AC6024E3}" srcOrd="11" destOrd="0" presId="urn:microsoft.com/office/officeart/2011/layout/HexagonRadial"/>
    <dgm:cxn modelId="{6850F945-A4A7-4E10-BCEA-4F85B5889308}" type="presParOf" srcId="{B5FF0D8B-DF55-4DB3-93A5-1F79AC6024E3}" destId="{80DAD400-9223-4B99-8AC0-9471ACEE69E2}" srcOrd="0" destOrd="0" presId="urn:microsoft.com/office/officeart/2011/layout/HexagonRadial"/>
    <dgm:cxn modelId="{89C1212F-1366-4362-95C1-AF40F383481C}" type="presParOf" srcId="{38433E53-9E88-4A16-9316-39B9C6438130}" destId="{E11693BA-3479-4D47-83BF-D7F33730E76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A53DC2-575F-4522-804C-C1A6DA8D678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8A36349-84E1-45B8-9CAB-008FA8FAD88D}">
      <dgm:prSet phldrT="[Text]" custT="1"/>
      <dgm:spPr>
        <a:solidFill>
          <a:schemeClr val="accent3"/>
        </a:solidFill>
      </dgm:spPr>
      <dgm:t>
        <a:bodyPr/>
        <a:lstStyle/>
        <a:p>
          <a:r>
            <a:rPr lang="en-GB" sz="1200" b="1" dirty="0">
              <a:solidFill>
                <a:sysClr val="windowText" lastClr="000000"/>
              </a:solidFill>
            </a:rPr>
            <a:t>Our Regulatory Toolkit</a:t>
          </a:r>
        </a:p>
      </dgm:t>
    </dgm:pt>
    <dgm:pt modelId="{D6BEB63E-1716-40D4-8EB0-FD66CC1E6148}" type="parTrans" cxnId="{7E020914-7384-4DC3-B4BA-BA25E05A706E}">
      <dgm:prSet/>
      <dgm:spPr/>
      <dgm:t>
        <a:bodyPr/>
        <a:lstStyle/>
        <a:p>
          <a:endParaRPr lang="en-GB"/>
        </a:p>
      </dgm:t>
    </dgm:pt>
    <dgm:pt modelId="{5019C03F-E433-4980-8D87-C91C9F8C6B3C}" type="sibTrans" cxnId="{7E020914-7384-4DC3-B4BA-BA25E05A706E}">
      <dgm:prSet/>
      <dgm:spPr/>
      <dgm:t>
        <a:bodyPr/>
        <a:lstStyle/>
        <a:p>
          <a:endParaRPr lang="en-GB"/>
        </a:p>
      </dgm:t>
    </dgm:pt>
    <dgm:pt modelId="{8EE852EB-64EF-4E74-A561-4B230FD3D1C3}">
      <dgm:prSet phldrT="[Text]" custT="1"/>
      <dgm:spPr>
        <a:solidFill>
          <a:schemeClr val="accent3">
            <a:lumMod val="60000"/>
            <a:lumOff val="40000"/>
          </a:schemeClr>
        </a:solidFill>
      </dgm:spPr>
      <dgm:t>
        <a:bodyPr/>
        <a:lstStyle/>
        <a:p>
          <a:r>
            <a:rPr lang="en-GB" sz="1000" b="1" dirty="0">
              <a:solidFill>
                <a:sysClr val="windowText" lastClr="000000"/>
              </a:solidFill>
            </a:rPr>
            <a:t>Assess statistics against the Code </a:t>
          </a:r>
        </a:p>
      </dgm:t>
    </dgm:pt>
    <dgm:pt modelId="{9A5BA447-F4EC-4903-BEC4-73EB6D653FE0}" type="parTrans" cxnId="{69D62247-59CB-47DC-A900-8D797393CF1F}">
      <dgm:prSet/>
      <dgm:spPr/>
      <dgm:t>
        <a:bodyPr/>
        <a:lstStyle/>
        <a:p>
          <a:endParaRPr lang="en-GB"/>
        </a:p>
      </dgm:t>
    </dgm:pt>
    <dgm:pt modelId="{6FB91969-9C45-4CA0-83A7-F357D4BDF11E}" type="sibTrans" cxnId="{69D62247-59CB-47DC-A900-8D797393CF1F}">
      <dgm:prSet/>
      <dgm:spPr/>
      <dgm:t>
        <a:bodyPr/>
        <a:lstStyle/>
        <a:p>
          <a:endParaRPr lang="en-GB"/>
        </a:p>
      </dgm:t>
    </dgm:pt>
    <dgm:pt modelId="{C6F5F136-4D4F-4ADF-9FAA-61469D1CBD4F}">
      <dgm:prSet phldrT="[Text]" custT="1"/>
      <dgm:spPr>
        <a:solidFill>
          <a:schemeClr val="bg2"/>
        </a:solidFill>
      </dgm:spPr>
      <dgm:t>
        <a:bodyPr/>
        <a:lstStyle/>
        <a:p>
          <a:r>
            <a:rPr lang="en-GB" sz="1000" b="1" dirty="0">
              <a:solidFill>
                <a:sysClr val="windowText" lastClr="000000"/>
              </a:solidFill>
            </a:rPr>
            <a:t>Assess wider value - Systemic Reviews </a:t>
          </a:r>
        </a:p>
      </dgm:t>
    </dgm:pt>
    <dgm:pt modelId="{0F748BD4-A0BB-4580-A0ED-125A9B77C584}" type="parTrans" cxnId="{59909BDB-8A3A-4E59-972C-72B2C5BC31B2}">
      <dgm:prSet/>
      <dgm:spPr/>
      <dgm:t>
        <a:bodyPr/>
        <a:lstStyle/>
        <a:p>
          <a:endParaRPr lang="en-GB"/>
        </a:p>
      </dgm:t>
    </dgm:pt>
    <dgm:pt modelId="{B7C38D6F-9B80-47AD-96E9-807A856559E7}" type="sibTrans" cxnId="{59909BDB-8A3A-4E59-972C-72B2C5BC31B2}">
      <dgm:prSet/>
      <dgm:spPr/>
      <dgm:t>
        <a:bodyPr/>
        <a:lstStyle/>
        <a:p>
          <a:endParaRPr lang="en-GB"/>
        </a:p>
      </dgm:t>
    </dgm:pt>
    <dgm:pt modelId="{04A5B3DC-F0F7-401C-8DFD-1C246A7D7F8A}">
      <dgm:prSet phldrT="[Text]" custT="1"/>
      <dgm:spPr>
        <a:solidFill>
          <a:schemeClr val="bg2"/>
        </a:solidFill>
      </dgm:spPr>
      <dgm:t>
        <a:bodyPr/>
        <a:lstStyle/>
        <a:p>
          <a:r>
            <a:rPr lang="en-GB" sz="1000" b="1" dirty="0">
              <a:solidFill>
                <a:sysClr val="windowText" lastClr="000000"/>
              </a:solidFill>
            </a:rPr>
            <a:t>Support voluntary adopters</a:t>
          </a:r>
        </a:p>
      </dgm:t>
    </dgm:pt>
    <dgm:pt modelId="{BCD3CA2F-CEDA-4051-8124-4E14C66C35C3}" type="parTrans" cxnId="{32518D1D-59B7-4A19-9483-7F56FF55684F}">
      <dgm:prSet/>
      <dgm:spPr/>
      <dgm:t>
        <a:bodyPr/>
        <a:lstStyle/>
        <a:p>
          <a:endParaRPr lang="en-GB"/>
        </a:p>
      </dgm:t>
    </dgm:pt>
    <dgm:pt modelId="{A676265C-F8CE-425B-9554-3E1191275049}" type="sibTrans" cxnId="{32518D1D-59B7-4A19-9483-7F56FF55684F}">
      <dgm:prSet/>
      <dgm:spPr/>
      <dgm:t>
        <a:bodyPr/>
        <a:lstStyle/>
        <a:p>
          <a:endParaRPr lang="en-GB"/>
        </a:p>
      </dgm:t>
    </dgm:pt>
    <dgm:pt modelId="{CE12B409-5407-467F-8D1B-2A038C6197B6}">
      <dgm:prSet phldrT="[Text]" custT="1"/>
      <dgm:spPr>
        <a:solidFill>
          <a:schemeClr val="bg2"/>
        </a:solidFill>
      </dgm:spPr>
      <dgm:t>
        <a:bodyPr/>
        <a:lstStyle/>
        <a:p>
          <a:r>
            <a:rPr lang="en-GB" sz="1000" b="1" dirty="0">
              <a:solidFill>
                <a:sysClr val="windowText" lastClr="000000"/>
              </a:solidFill>
            </a:rPr>
            <a:t>Uphold the Code of Practice</a:t>
          </a:r>
        </a:p>
      </dgm:t>
    </dgm:pt>
    <dgm:pt modelId="{8F46C1D4-0A1C-49B2-97F4-B5241774961F}" type="sibTrans" cxnId="{AFDC566C-F100-43DF-9A13-74F0DA13F640}">
      <dgm:prSet/>
      <dgm:spPr/>
      <dgm:t>
        <a:bodyPr/>
        <a:lstStyle/>
        <a:p>
          <a:endParaRPr lang="en-GB"/>
        </a:p>
      </dgm:t>
    </dgm:pt>
    <dgm:pt modelId="{F3588457-8A78-40FD-B82A-A8D71DCF7A08}" type="parTrans" cxnId="{AFDC566C-F100-43DF-9A13-74F0DA13F640}">
      <dgm:prSet/>
      <dgm:spPr/>
      <dgm:t>
        <a:bodyPr/>
        <a:lstStyle/>
        <a:p>
          <a:endParaRPr lang="en-GB"/>
        </a:p>
      </dgm:t>
    </dgm:pt>
    <dgm:pt modelId="{BEC30063-4D33-4C3C-A98C-ADA1F5696E3D}">
      <dgm:prSet phldrT="[Text]" custT="1"/>
      <dgm:spPr>
        <a:solidFill>
          <a:schemeClr val="accent3">
            <a:lumMod val="60000"/>
            <a:lumOff val="40000"/>
          </a:schemeClr>
        </a:solidFill>
      </dgm:spPr>
      <dgm:t>
        <a:bodyPr/>
        <a:lstStyle/>
        <a:p>
          <a:r>
            <a:rPr lang="en-GB" sz="1000" b="1" dirty="0">
              <a:solidFill>
                <a:sysClr val="windowText" lastClr="000000"/>
              </a:solidFill>
            </a:rPr>
            <a:t>Check statistics against the Code </a:t>
          </a:r>
        </a:p>
      </dgm:t>
    </dgm:pt>
    <dgm:pt modelId="{E674C9B0-9059-47D1-AAD1-AD937A5BACE8}" type="sibTrans" cxnId="{CC0024F0-5A32-4DF8-82DC-7FDFD5094DE7}">
      <dgm:prSet/>
      <dgm:spPr/>
      <dgm:t>
        <a:bodyPr/>
        <a:lstStyle/>
        <a:p>
          <a:endParaRPr lang="en-GB"/>
        </a:p>
      </dgm:t>
    </dgm:pt>
    <dgm:pt modelId="{6E7EB4B5-3DEF-416F-AF14-9ED56BEEAD0D}" type="parTrans" cxnId="{CC0024F0-5A32-4DF8-82DC-7FDFD5094DE7}">
      <dgm:prSet/>
      <dgm:spPr/>
      <dgm:t>
        <a:bodyPr/>
        <a:lstStyle/>
        <a:p>
          <a:endParaRPr lang="en-GB"/>
        </a:p>
      </dgm:t>
    </dgm:pt>
    <dgm:pt modelId="{983DBF11-6CBD-4E52-836B-366F37CFF1D1}">
      <dgm:prSet phldrT="[Text]" custT="1"/>
      <dgm:spPr>
        <a:solidFill>
          <a:schemeClr val="bg2"/>
        </a:solidFill>
      </dgm:spPr>
      <dgm:t>
        <a:bodyPr/>
        <a:lstStyle/>
        <a:p>
          <a:r>
            <a:rPr lang="en-GB" sz="1000" b="1" i="0" dirty="0">
              <a:solidFill>
                <a:sysClr val="windowText" lastClr="000000"/>
              </a:solidFill>
            </a:rPr>
            <a:t>Stand up for statistics- </a:t>
          </a:r>
          <a:r>
            <a:rPr lang="en-GB" sz="1000" b="1" dirty="0">
              <a:solidFill>
                <a:sysClr val="windowText" lastClr="000000"/>
              </a:solidFill>
            </a:rPr>
            <a:t>comment &amp; intervene</a:t>
          </a:r>
        </a:p>
      </dgm:t>
    </dgm:pt>
    <dgm:pt modelId="{D1D60FF5-5F71-4024-A779-D7914F3EB367}" type="sibTrans" cxnId="{EA453329-AC10-4906-8A4C-E4186F105BC4}">
      <dgm:prSet/>
      <dgm:spPr/>
      <dgm:t>
        <a:bodyPr/>
        <a:lstStyle/>
        <a:p>
          <a:endParaRPr lang="en-GB"/>
        </a:p>
      </dgm:t>
    </dgm:pt>
    <dgm:pt modelId="{7DD62A80-B807-4601-B315-F42412109AC2}" type="parTrans" cxnId="{EA453329-AC10-4906-8A4C-E4186F105BC4}">
      <dgm:prSet/>
      <dgm:spPr/>
      <dgm:t>
        <a:bodyPr/>
        <a:lstStyle/>
        <a:p>
          <a:endParaRPr lang="en-GB"/>
        </a:p>
      </dgm:t>
    </dgm:pt>
    <dgm:pt modelId="{38433E53-9E88-4A16-9316-39B9C6438130}" type="pres">
      <dgm:prSet presAssocID="{ECA53DC2-575F-4522-804C-C1A6DA8D6787}" presName="Name0" presStyleCnt="0">
        <dgm:presLayoutVars>
          <dgm:chMax val="1"/>
          <dgm:chPref val="1"/>
          <dgm:dir/>
          <dgm:animOne val="branch"/>
          <dgm:animLvl val="lvl"/>
        </dgm:presLayoutVars>
      </dgm:prSet>
      <dgm:spPr/>
    </dgm:pt>
    <dgm:pt modelId="{F0190C49-08BB-4DFC-9E40-87B8DD9C3C82}" type="pres">
      <dgm:prSet presAssocID="{D8A36349-84E1-45B8-9CAB-008FA8FAD88D}" presName="Parent" presStyleLbl="node0" presStyleIdx="0" presStyleCnt="1" custScaleX="102995" custScaleY="106478">
        <dgm:presLayoutVars>
          <dgm:chMax val="6"/>
          <dgm:chPref val="6"/>
        </dgm:presLayoutVars>
      </dgm:prSet>
      <dgm:spPr/>
    </dgm:pt>
    <dgm:pt modelId="{83CFEA0D-4A95-46F0-A554-1C220617A18B}" type="pres">
      <dgm:prSet presAssocID="{8EE852EB-64EF-4E74-A561-4B230FD3D1C3}" presName="Accent1" presStyleCnt="0"/>
      <dgm:spPr/>
    </dgm:pt>
    <dgm:pt modelId="{C386E6E7-7DA5-4D06-B6E6-D37EC81D11AB}" type="pres">
      <dgm:prSet presAssocID="{8EE852EB-64EF-4E74-A561-4B230FD3D1C3}" presName="Accent" presStyleLbl="bgShp" presStyleIdx="0" presStyleCnt="6"/>
      <dgm:spPr/>
    </dgm:pt>
    <dgm:pt modelId="{A867793D-4553-4EA9-A1CF-F11A23FF80C3}" type="pres">
      <dgm:prSet presAssocID="{8EE852EB-64EF-4E74-A561-4B230FD3D1C3}" presName="Child1" presStyleLbl="node1" presStyleIdx="0" presStyleCnt="6" custLinFactNeighborY="-1638">
        <dgm:presLayoutVars>
          <dgm:chMax val="0"/>
          <dgm:chPref val="0"/>
          <dgm:bulletEnabled val="1"/>
        </dgm:presLayoutVars>
      </dgm:prSet>
      <dgm:spPr/>
    </dgm:pt>
    <dgm:pt modelId="{1507ABE5-973F-4B16-BD93-C43E738315BB}" type="pres">
      <dgm:prSet presAssocID="{BEC30063-4D33-4C3C-A98C-ADA1F5696E3D}" presName="Accent2" presStyleCnt="0"/>
      <dgm:spPr/>
    </dgm:pt>
    <dgm:pt modelId="{487AF557-E0F3-42A5-BDE0-19256ED85C94}" type="pres">
      <dgm:prSet presAssocID="{BEC30063-4D33-4C3C-A98C-ADA1F5696E3D}" presName="Accent" presStyleLbl="bgShp" presStyleIdx="1" presStyleCnt="6"/>
      <dgm:spPr>
        <a:solidFill>
          <a:schemeClr val="accent3">
            <a:lumMod val="20000"/>
            <a:lumOff val="80000"/>
          </a:schemeClr>
        </a:solidFill>
      </dgm:spPr>
    </dgm:pt>
    <dgm:pt modelId="{C7C4FA98-48BF-40DB-94BD-E33B069C8F0D}" type="pres">
      <dgm:prSet presAssocID="{BEC30063-4D33-4C3C-A98C-ADA1F5696E3D}" presName="Child2" presStyleLbl="node1" presStyleIdx="1" presStyleCnt="6">
        <dgm:presLayoutVars>
          <dgm:chMax val="0"/>
          <dgm:chPref val="0"/>
          <dgm:bulletEnabled val="1"/>
        </dgm:presLayoutVars>
      </dgm:prSet>
      <dgm:spPr/>
    </dgm:pt>
    <dgm:pt modelId="{A470F64D-F66A-4805-B2BB-2786F267C47A}" type="pres">
      <dgm:prSet presAssocID="{983DBF11-6CBD-4E52-836B-366F37CFF1D1}" presName="Accent3" presStyleCnt="0"/>
      <dgm:spPr/>
    </dgm:pt>
    <dgm:pt modelId="{B1DDE410-8775-411C-A9ED-D604B9343D80}" type="pres">
      <dgm:prSet presAssocID="{983DBF11-6CBD-4E52-836B-366F37CFF1D1}" presName="Accent" presStyleLbl="bgShp" presStyleIdx="2" presStyleCnt="6"/>
      <dgm:spPr>
        <a:solidFill>
          <a:schemeClr val="accent3">
            <a:lumMod val="20000"/>
            <a:lumOff val="80000"/>
          </a:schemeClr>
        </a:solidFill>
      </dgm:spPr>
    </dgm:pt>
    <dgm:pt modelId="{F63D8B5C-8001-48BE-B88F-E993B74C9A94}" type="pres">
      <dgm:prSet presAssocID="{983DBF11-6CBD-4E52-836B-366F37CFF1D1}" presName="Child3" presStyleLbl="node1" presStyleIdx="2" presStyleCnt="6" custLinFactNeighborX="2368" custLinFactNeighborY="567">
        <dgm:presLayoutVars>
          <dgm:chMax val="0"/>
          <dgm:chPref val="0"/>
          <dgm:bulletEnabled val="1"/>
        </dgm:presLayoutVars>
      </dgm:prSet>
      <dgm:spPr/>
    </dgm:pt>
    <dgm:pt modelId="{5FF978E1-5094-43CF-A6C0-5703DAD37536}" type="pres">
      <dgm:prSet presAssocID="{C6F5F136-4D4F-4ADF-9FAA-61469D1CBD4F}" presName="Accent4" presStyleCnt="0"/>
      <dgm:spPr/>
    </dgm:pt>
    <dgm:pt modelId="{D9FAF967-4B6D-4A66-A038-89310220E4DD}" type="pres">
      <dgm:prSet presAssocID="{C6F5F136-4D4F-4ADF-9FAA-61469D1CBD4F}" presName="Accent" presStyleLbl="bgShp" presStyleIdx="3" presStyleCnt="6" custLinFactNeighborX="2770" custLinFactNeighborY="1037"/>
      <dgm:spPr>
        <a:solidFill>
          <a:schemeClr val="bg1"/>
        </a:solidFill>
      </dgm:spPr>
    </dgm:pt>
    <dgm:pt modelId="{123396BD-A4E1-4F10-97B5-D67AB957B341}" type="pres">
      <dgm:prSet presAssocID="{C6F5F136-4D4F-4ADF-9FAA-61469D1CBD4F}" presName="Child4" presStyleLbl="node1" presStyleIdx="3" presStyleCnt="6">
        <dgm:presLayoutVars>
          <dgm:chMax val="0"/>
          <dgm:chPref val="0"/>
          <dgm:bulletEnabled val="1"/>
        </dgm:presLayoutVars>
      </dgm:prSet>
      <dgm:spPr/>
    </dgm:pt>
    <dgm:pt modelId="{53CF3C85-83A8-4E68-BE04-938C3DF8D75B}" type="pres">
      <dgm:prSet presAssocID="{04A5B3DC-F0F7-401C-8DFD-1C246A7D7F8A}" presName="Accent5" presStyleCnt="0"/>
      <dgm:spPr/>
    </dgm:pt>
    <dgm:pt modelId="{3946906F-0ADA-4910-B5D5-1BFB8E0929C2}" type="pres">
      <dgm:prSet presAssocID="{04A5B3DC-F0F7-401C-8DFD-1C246A7D7F8A}" presName="Accent" presStyleLbl="bgShp" presStyleIdx="4" presStyleCnt="6"/>
      <dgm:spPr>
        <a:solidFill>
          <a:schemeClr val="bg1"/>
        </a:solidFill>
      </dgm:spPr>
    </dgm:pt>
    <dgm:pt modelId="{DC3ABA3C-7380-482F-AE08-4772CCECCABB}" type="pres">
      <dgm:prSet presAssocID="{04A5B3DC-F0F7-401C-8DFD-1C246A7D7F8A}" presName="Child5" presStyleLbl="node1" presStyleIdx="4" presStyleCnt="6">
        <dgm:presLayoutVars>
          <dgm:chMax val="0"/>
          <dgm:chPref val="0"/>
          <dgm:bulletEnabled val="1"/>
        </dgm:presLayoutVars>
      </dgm:prSet>
      <dgm:spPr/>
    </dgm:pt>
    <dgm:pt modelId="{B5FF0D8B-DF55-4DB3-93A5-1F79AC6024E3}" type="pres">
      <dgm:prSet presAssocID="{CE12B409-5407-467F-8D1B-2A038C6197B6}" presName="Accent6" presStyleCnt="0"/>
      <dgm:spPr/>
    </dgm:pt>
    <dgm:pt modelId="{80DAD400-9223-4B99-8AC0-9471ACEE69E2}" type="pres">
      <dgm:prSet presAssocID="{CE12B409-5407-467F-8D1B-2A038C6197B6}" presName="Accent" presStyleLbl="bgShp" presStyleIdx="5" presStyleCnt="6"/>
      <dgm:spPr>
        <a:solidFill>
          <a:schemeClr val="bg1"/>
        </a:solidFill>
      </dgm:spPr>
    </dgm:pt>
    <dgm:pt modelId="{E11693BA-3479-4D47-83BF-D7F33730E76C}" type="pres">
      <dgm:prSet presAssocID="{CE12B409-5407-467F-8D1B-2A038C6197B6}" presName="Child6" presStyleLbl="node1" presStyleIdx="5" presStyleCnt="6">
        <dgm:presLayoutVars>
          <dgm:chMax val="0"/>
          <dgm:chPref val="0"/>
          <dgm:bulletEnabled val="1"/>
        </dgm:presLayoutVars>
      </dgm:prSet>
      <dgm:spPr/>
    </dgm:pt>
  </dgm:ptLst>
  <dgm:cxnLst>
    <dgm:cxn modelId="{7E020914-7384-4DC3-B4BA-BA25E05A706E}" srcId="{ECA53DC2-575F-4522-804C-C1A6DA8D6787}" destId="{D8A36349-84E1-45B8-9CAB-008FA8FAD88D}" srcOrd="0" destOrd="0" parTransId="{D6BEB63E-1716-40D4-8EB0-FD66CC1E6148}" sibTransId="{5019C03F-E433-4980-8D87-C91C9F8C6B3C}"/>
    <dgm:cxn modelId="{32518D1D-59B7-4A19-9483-7F56FF55684F}" srcId="{D8A36349-84E1-45B8-9CAB-008FA8FAD88D}" destId="{04A5B3DC-F0F7-401C-8DFD-1C246A7D7F8A}" srcOrd="4" destOrd="0" parTransId="{BCD3CA2F-CEDA-4051-8124-4E14C66C35C3}" sibTransId="{A676265C-F8CE-425B-9554-3E1191275049}"/>
    <dgm:cxn modelId="{EA453329-AC10-4906-8A4C-E4186F105BC4}" srcId="{D8A36349-84E1-45B8-9CAB-008FA8FAD88D}" destId="{983DBF11-6CBD-4E52-836B-366F37CFF1D1}" srcOrd="2" destOrd="0" parTransId="{7DD62A80-B807-4601-B315-F42412109AC2}" sibTransId="{D1D60FF5-5F71-4024-A779-D7914F3EB367}"/>
    <dgm:cxn modelId="{69D62247-59CB-47DC-A900-8D797393CF1F}" srcId="{D8A36349-84E1-45B8-9CAB-008FA8FAD88D}" destId="{8EE852EB-64EF-4E74-A561-4B230FD3D1C3}" srcOrd="0" destOrd="0" parTransId="{9A5BA447-F4EC-4903-BEC4-73EB6D653FE0}" sibTransId="{6FB91969-9C45-4CA0-83A7-F357D4BDF11E}"/>
    <dgm:cxn modelId="{AFDC566C-F100-43DF-9A13-74F0DA13F640}" srcId="{D8A36349-84E1-45B8-9CAB-008FA8FAD88D}" destId="{CE12B409-5407-467F-8D1B-2A038C6197B6}" srcOrd="5" destOrd="0" parTransId="{F3588457-8A78-40FD-B82A-A8D71DCF7A08}" sibTransId="{8F46C1D4-0A1C-49B2-97F4-B5241774961F}"/>
    <dgm:cxn modelId="{7BB8A34D-75E1-4CDF-B741-911383F8CCBA}" type="presOf" srcId="{D8A36349-84E1-45B8-9CAB-008FA8FAD88D}" destId="{F0190C49-08BB-4DFC-9E40-87B8DD9C3C82}" srcOrd="0" destOrd="0" presId="urn:microsoft.com/office/officeart/2011/layout/HexagonRadial"/>
    <dgm:cxn modelId="{57913F6F-9293-4ED4-97DF-0727807DCE33}" type="presOf" srcId="{C6F5F136-4D4F-4ADF-9FAA-61469D1CBD4F}" destId="{123396BD-A4E1-4F10-97B5-D67AB957B341}" srcOrd="0" destOrd="0" presId="urn:microsoft.com/office/officeart/2011/layout/HexagonRadial"/>
    <dgm:cxn modelId="{75B9B170-33EB-4B1F-87F0-31F3632A30E2}" type="presOf" srcId="{BEC30063-4D33-4C3C-A98C-ADA1F5696E3D}" destId="{C7C4FA98-48BF-40DB-94BD-E33B069C8F0D}" srcOrd="0" destOrd="0" presId="urn:microsoft.com/office/officeart/2011/layout/HexagonRadial"/>
    <dgm:cxn modelId="{FAB65E71-C2BB-4A1C-B878-03B176E62F90}" type="presOf" srcId="{CE12B409-5407-467F-8D1B-2A038C6197B6}" destId="{E11693BA-3479-4D47-83BF-D7F33730E76C}" srcOrd="0" destOrd="0" presId="urn:microsoft.com/office/officeart/2011/layout/HexagonRadial"/>
    <dgm:cxn modelId="{5B6BCAA3-AC22-47C6-94E1-1546B5A41E49}" type="presOf" srcId="{ECA53DC2-575F-4522-804C-C1A6DA8D6787}" destId="{38433E53-9E88-4A16-9316-39B9C6438130}" srcOrd="0" destOrd="0" presId="urn:microsoft.com/office/officeart/2011/layout/HexagonRadial"/>
    <dgm:cxn modelId="{E30139BF-4B89-4B45-8F55-923B1E70243E}" type="presOf" srcId="{04A5B3DC-F0F7-401C-8DFD-1C246A7D7F8A}" destId="{DC3ABA3C-7380-482F-AE08-4772CCECCABB}" srcOrd="0" destOrd="0" presId="urn:microsoft.com/office/officeart/2011/layout/HexagonRadial"/>
    <dgm:cxn modelId="{19B086D5-389C-473E-A5F0-24B448113249}" type="presOf" srcId="{8EE852EB-64EF-4E74-A561-4B230FD3D1C3}" destId="{A867793D-4553-4EA9-A1CF-F11A23FF80C3}" srcOrd="0" destOrd="0" presId="urn:microsoft.com/office/officeart/2011/layout/HexagonRadial"/>
    <dgm:cxn modelId="{59909BDB-8A3A-4E59-972C-72B2C5BC31B2}" srcId="{D8A36349-84E1-45B8-9CAB-008FA8FAD88D}" destId="{C6F5F136-4D4F-4ADF-9FAA-61469D1CBD4F}" srcOrd="3" destOrd="0" parTransId="{0F748BD4-A0BB-4580-A0ED-125A9B77C584}" sibTransId="{B7C38D6F-9B80-47AD-96E9-807A856559E7}"/>
    <dgm:cxn modelId="{7D9F3FDD-4F1F-4FC2-A9A1-046C2E17ECA7}" type="presOf" srcId="{983DBF11-6CBD-4E52-836B-366F37CFF1D1}" destId="{F63D8B5C-8001-48BE-B88F-E993B74C9A94}" srcOrd="0" destOrd="0" presId="urn:microsoft.com/office/officeart/2011/layout/HexagonRadial"/>
    <dgm:cxn modelId="{CC0024F0-5A32-4DF8-82DC-7FDFD5094DE7}" srcId="{D8A36349-84E1-45B8-9CAB-008FA8FAD88D}" destId="{BEC30063-4D33-4C3C-A98C-ADA1F5696E3D}" srcOrd="1" destOrd="0" parTransId="{6E7EB4B5-3DEF-416F-AF14-9ED56BEEAD0D}" sibTransId="{E674C9B0-9059-47D1-AAD1-AD937A5BACE8}"/>
    <dgm:cxn modelId="{FDFDD0B4-9437-4282-8EF5-685D42C563D1}" type="presParOf" srcId="{38433E53-9E88-4A16-9316-39B9C6438130}" destId="{F0190C49-08BB-4DFC-9E40-87B8DD9C3C82}" srcOrd="0" destOrd="0" presId="urn:microsoft.com/office/officeart/2011/layout/HexagonRadial"/>
    <dgm:cxn modelId="{E32B590B-88AA-4D1F-90A5-CB28AD7B2337}" type="presParOf" srcId="{38433E53-9E88-4A16-9316-39B9C6438130}" destId="{83CFEA0D-4A95-46F0-A554-1C220617A18B}" srcOrd="1" destOrd="0" presId="urn:microsoft.com/office/officeart/2011/layout/HexagonRadial"/>
    <dgm:cxn modelId="{210346C8-86A6-4B11-8A76-73492A91AD14}" type="presParOf" srcId="{83CFEA0D-4A95-46F0-A554-1C220617A18B}" destId="{C386E6E7-7DA5-4D06-B6E6-D37EC81D11AB}" srcOrd="0" destOrd="0" presId="urn:microsoft.com/office/officeart/2011/layout/HexagonRadial"/>
    <dgm:cxn modelId="{99A549EA-A9D5-45EC-967A-BA25AC8D8803}" type="presParOf" srcId="{38433E53-9E88-4A16-9316-39B9C6438130}" destId="{A867793D-4553-4EA9-A1CF-F11A23FF80C3}" srcOrd="2" destOrd="0" presId="urn:microsoft.com/office/officeart/2011/layout/HexagonRadial"/>
    <dgm:cxn modelId="{7C2CD804-A7D4-4D1B-8B45-9BB0820904A2}" type="presParOf" srcId="{38433E53-9E88-4A16-9316-39B9C6438130}" destId="{1507ABE5-973F-4B16-BD93-C43E738315BB}" srcOrd="3" destOrd="0" presId="urn:microsoft.com/office/officeart/2011/layout/HexagonRadial"/>
    <dgm:cxn modelId="{A3235830-38D8-4392-8009-565FD0900D20}" type="presParOf" srcId="{1507ABE5-973F-4B16-BD93-C43E738315BB}" destId="{487AF557-E0F3-42A5-BDE0-19256ED85C94}" srcOrd="0" destOrd="0" presId="urn:microsoft.com/office/officeart/2011/layout/HexagonRadial"/>
    <dgm:cxn modelId="{959A5534-9065-40E2-AF11-3F469CFE4A0F}" type="presParOf" srcId="{38433E53-9E88-4A16-9316-39B9C6438130}" destId="{C7C4FA98-48BF-40DB-94BD-E33B069C8F0D}" srcOrd="4" destOrd="0" presId="urn:microsoft.com/office/officeart/2011/layout/HexagonRadial"/>
    <dgm:cxn modelId="{1ECB6BD9-02C4-468D-A988-80BCBFA1125B}" type="presParOf" srcId="{38433E53-9E88-4A16-9316-39B9C6438130}" destId="{A470F64D-F66A-4805-B2BB-2786F267C47A}" srcOrd="5" destOrd="0" presId="urn:microsoft.com/office/officeart/2011/layout/HexagonRadial"/>
    <dgm:cxn modelId="{3F58A6B2-28CF-4936-BE1E-77A1F03FE3C4}" type="presParOf" srcId="{A470F64D-F66A-4805-B2BB-2786F267C47A}" destId="{B1DDE410-8775-411C-A9ED-D604B9343D80}" srcOrd="0" destOrd="0" presId="urn:microsoft.com/office/officeart/2011/layout/HexagonRadial"/>
    <dgm:cxn modelId="{5CDA5819-7364-42AF-9877-0647778E9E36}" type="presParOf" srcId="{38433E53-9E88-4A16-9316-39B9C6438130}" destId="{F63D8B5C-8001-48BE-B88F-E993B74C9A94}" srcOrd="6" destOrd="0" presId="urn:microsoft.com/office/officeart/2011/layout/HexagonRadial"/>
    <dgm:cxn modelId="{4B32C1F9-B894-4DB5-B578-978ED00EDE2C}" type="presParOf" srcId="{38433E53-9E88-4A16-9316-39B9C6438130}" destId="{5FF978E1-5094-43CF-A6C0-5703DAD37536}" srcOrd="7" destOrd="0" presId="urn:microsoft.com/office/officeart/2011/layout/HexagonRadial"/>
    <dgm:cxn modelId="{D0F4F3C7-052D-4B2B-BF32-CC12A54C474C}" type="presParOf" srcId="{5FF978E1-5094-43CF-A6C0-5703DAD37536}" destId="{D9FAF967-4B6D-4A66-A038-89310220E4DD}" srcOrd="0" destOrd="0" presId="urn:microsoft.com/office/officeart/2011/layout/HexagonRadial"/>
    <dgm:cxn modelId="{4809850D-54CF-4A19-8883-93AABD2506AB}" type="presParOf" srcId="{38433E53-9E88-4A16-9316-39B9C6438130}" destId="{123396BD-A4E1-4F10-97B5-D67AB957B341}" srcOrd="8" destOrd="0" presId="urn:microsoft.com/office/officeart/2011/layout/HexagonRadial"/>
    <dgm:cxn modelId="{8A0AEEF6-3623-4F6B-98A4-AFD0E732258A}" type="presParOf" srcId="{38433E53-9E88-4A16-9316-39B9C6438130}" destId="{53CF3C85-83A8-4E68-BE04-938C3DF8D75B}" srcOrd="9" destOrd="0" presId="urn:microsoft.com/office/officeart/2011/layout/HexagonRadial"/>
    <dgm:cxn modelId="{FAA15728-B83D-4320-B9D2-0F398A0C7774}" type="presParOf" srcId="{53CF3C85-83A8-4E68-BE04-938C3DF8D75B}" destId="{3946906F-0ADA-4910-B5D5-1BFB8E0929C2}" srcOrd="0" destOrd="0" presId="urn:microsoft.com/office/officeart/2011/layout/HexagonRadial"/>
    <dgm:cxn modelId="{7A657F4A-6DF8-4A59-896D-2CF2916406C2}" type="presParOf" srcId="{38433E53-9E88-4A16-9316-39B9C6438130}" destId="{DC3ABA3C-7380-482F-AE08-4772CCECCABB}" srcOrd="10" destOrd="0" presId="urn:microsoft.com/office/officeart/2011/layout/HexagonRadial"/>
    <dgm:cxn modelId="{2492A6F0-C412-4C91-B767-E57EB24A042D}" type="presParOf" srcId="{38433E53-9E88-4A16-9316-39B9C6438130}" destId="{B5FF0D8B-DF55-4DB3-93A5-1F79AC6024E3}" srcOrd="11" destOrd="0" presId="urn:microsoft.com/office/officeart/2011/layout/HexagonRadial"/>
    <dgm:cxn modelId="{6850F945-A4A7-4E10-BCEA-4F85B5889308}" type="presParOf" srcId="{B5FF0D8B-DF55-4DB3-93A5-1F79AC6024E3}" destId="{80DAD400-9223-4B99-8AC0-9471ACEE69E2}" srcOrd="0" destOrd="0" presId="urn:microsoft.com/office/officeart/2011/layout/HexagonRadial"/>
    <dgm:cxn modelId="{89C1212F-1366-4362-95C1-AF40F383481C}" type="presParOf" srcId="{38433E53-9E88-4A16-9316-39B9C6438130}" destId="{E11693BA-3479-4D47-83BF-D7F33730E76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53DC2-575F-4522-804C-C1A6DA8D678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8A36349-84E1-45B8-9CAB-008FA8FAD88D}">
      <dgm:prSet phldrT="[Text]" custT="1"/>
      <dgm:spPr>
        <a:solidFill>
          <a:schemeClr val="accent3"/>
        </a:solidFill>
      </dgm:spPr>
      <dgm:t>
        <a:bodyPr/>
        <a:lstStyle/>
        <a:p>
          <a:r>
            <a:rPr lang="en-GB" sz="1200" b="1" dirty="0">
              <a:solidFill>
                <a:sysClr val="windowText" lastClr="000000"/>
              </a:solidFill>
            </a:rPr>
            <a:t>Our Regulatory Toolkit</a:t>
          </a:r>
        </a:p>
      </dgm:t>
    </dgm:pt>
    <dgm:pt modelId="{D6BEB63E-1716-40D4-8EB0-FD66CC1E6148}" type="parTrans" cxnId="{7E020914-7384-4DC3-B4BA-BA25E05A706E}">
      <dgm:prSet/>
      <dgm:spPr/>
      <dgm:t>
        <a:bodyPr/>
        <a:lstStyle/>
        <a:p>
          <a:endParaRPr lang="en-GB"/>
        </a:p>
      </dgm:t>
    </dgm:pt>
    <dgm:pt modelId="{5019C03F-E433-4980-8D87-C91C9F8C6B3C}" type="sibTrans" cxnId="{7E020914-7384-4DC3-B4BA-BA25E05A706E}">
      <dgm:prSet/>
      <dgm:spPr/>
      <dgm:t>
        <a:bodyPr/>
        <a:lstStyle/>
        <a:p>
          <a:endParaRPr lang="en-GB"/>
        </a:p>
      </dgm:t>
    </dgm:pt>
    <dgm:pt modelId="{8EE852EB-64EF-4E74-A561-4B230FD3D1C3}">
      <dgm:prSet phldrT="[Text]" custT="1"/>
      <dgm:spPr>
        <a:solidFill>
          <a:schemeClr val="accent3">
            <a:lumMod val="60000"/>
            <a:lumOff val="40000"/>
          </a:schemeClr>
        </a:solidFill>
      </dgm:spPr>
      <dgm:t>
        <a:bodyPr/>
        <a:lstStyle/>
        <a:p>
          <a:r>
            <a:rPr lang="en-GB" sz="1000" b="1" dirty="0">
              <a:solidFill>
                <a:sysClr val="windowText" lastClr="000000"/>
              </a:solidFill>
            </a:rPr>
            <a:t>Assess statistics against the Code </a:t>
          </a:r>
        </a:p>
      </dgm:t>
    </dgm:pt>
    <dgm:pt modelId="{9A5BA447-F4EC-4903-BEC4-73EB6D653FE0}" type="parTrans" cxnId="{69D62247-59CB-47DC-A900-8D797393CF1F}">
      <dgm:prSet/>
      <dgm:spPr/>
      <dgm:t>
        <a:bodyPr/>
        <a:lstStyle/>
        <a:p>
          <a:endParaRPr lang="en-GB"/>
        </a:p>
      </dgm:t>
    </dgm:pt>
    <dgm:pt modelId="{6FB91969-9C45-4CA0-83A7-F357D4BDF11E}" type="sibTrans" cxnId="{69D62247-59CB-47DC-A900-8D797393CF1F}">
      <dgm:prSet/>
      <dgm:spPr/>
      <dgm:t>
        <a:bodyPr/>
        <a:lstStyle/>
        <a:p>
          <a:endParaRPr lang="en-GB"/>
        </a:p>
      </dgm:t>
    </dgm:pt>
    <dgm:pt modelId="{C6F5F136-4D4F-4ADF-9FAA-61469D1CBD4F}">
      <dgm:prSet phldrT="[Text]" custT="1"/>
      <dgm:spPr>
        <a:solidFill>
          <a:schemeClr val="bg2"/>
        </a:solidFill>
      </dgm:spPr>
      <dgm:t>
        <a:bodyPr/>
        <a:lstStyle/>
        <a:p>
          <a:r>
            <a:rPr lang="en-GB" sz="1000" b="1" dirty="0">
              <a:solidFill>
                <a:sysClr val="windowText" lastClr="000000"/>
              </a:solidFill>
            </a:rPr>
            <a:t>Assess wider value - Systemic Reviews </a:t>
          </a:r>
        </a:p>
      </dgm:t>
    </dgm:pt>
    <dgm:pt modelId="{0F748BD4-A0BB-4580-A0ED-125A9B77C584}" type="parTrans" cxnId="{59909BDB-8A3A-4E59-972C-72B2C5BC31B2}">
      <dgm:prSet/>
      <dgm:spPr/>
      <dgm:t>
        <a:bodyPr/>
        <a:lstStyle/>
        <a:p>
          <a:endParaRPr lang="en-GB"/>
        </a:p>
      </dgm:t>
    </dgm:pt>
    <dgm:pt modelId="{B7C38D6F-9B80-47AD-96E9-807A856559E7}" type="sibTrans" cxnId="{59909BDB-8A3A-4E59-972C-72B2C5BC31B2}">
      <dgm:prSet/>
      <dgm:spPr/>
      <dgm:t>
        <a:bodyPr/>
        <a:lstStyle/>
        <a:p>
          <a:endParaRPr lang="en-GB"/>
        </a:p>
      </dgm:t>
    </dgm:pt>
    <dgm:pt modelId="{04A5B3DC-F0F7-401C-8DFD-1C246A7D7F8A}">
      <dgm:prSet phldrT="[Text]"/>
      <dgm:spPr>
        <a:solidFill>
          <a:schemeClr val="bg2"/>
        </a:solidFill>
      </dgm:spPr>
      <dgm:t>
        <a:bodyPr/>
        <a:lstStyle/>
        <a:p>
          <a:r>
            <a:rPr lang="en-GB" b="1" dirty="0">
              <a:solidFill>
                <a:sysClr val="windowText" lastClr="000000"/>
              </a:solidFill>
            </a:rPr>
            <a:t>Support voluntary adopters</a:t>
          </a:r>
        </a:p>
      </dgm:t>
    </dgm:pt>
    <dgm:pt modelId="{BCD3CA2F-CEDA-4051-8124-4E14C66C35C3}" type="parTrans" cxnId="{32518D1D-59B7-4A19-9483-7F56FF55684F}">
      <dgm:prSet/>
      <dgm:spPr/>
      <dgm:t>
        <a:bodyPr/>
        <a:lstStyle/>
        <a:p>
          <a:endParaRPr lang="en-GB"/>
        </a:p>
      </dgm:t>
    </dgm:pt>
    <dgm:pt modelId="{A676265C-F8CE-425B-9554-3E1191275049}" type="sibTrans" cxnId="{32518D1D-59B7-4A19-9483-7F56FF55684F}">
      <dgm:prSet/>
      <dgm:spPr/>
      <dgm:t>
        <a:bodyPr/>
        <a:lstStyle/>
        <a:p>
          <a:endParaRPr lang="en-GB"/>
        </a:p>
      </dgm:t>
    </dgm:pt>
    <dgm:pt modelId="{CE12B409-5407-467F-8D1B-2A038C6197B6}">
      <dgm:prSet phldrT="[Text]"/>
      <dgm:spPr>
        <a:solidFill>
          <a:schemeClr val="bg2"/>
        </a:solidFill>
      </dgm:spPr>
      <dgm:t>
        <a:bodyPr/>
        <a:lstStyle/>
        <a:p>
          <a:r>
            <a:rPr lang="en-GB" b="1" dirty="0">
              <a:solidFill>
                <a:sysClr val="windowText" lastClr="000000"/>
              </a:solidFill>
            </a:rPr>
            <a:t>Uphold the Code of Practice</a:t>
          </a:r>
        </a:p>
      </dgm:t>
    </dgm:pt>
    <dgm:pt modelId="{8F46C1D4-0A1C-49B2-97F4-B5241774961F}" type="sibTrans" cxnId="{AFDC566C-F100-43DF-9A13-74F0DA13F640}">
      <dgm:prSet/>
      <dgm:spPr/>
      <dgm:t>
        <a:bodyPr/>
        <a:lstStyle/>
        <a:p>
          <a:endParaRPr lang="en-GB"/>
        </a:p>
      </dgm:t>
    </dgm:pt>
    <dgm:pt modelId="{F3588457-8A78-40FD-B82A-A8D71DCF7A08}" type="parTrans" cxnId="{AFDC566C-F100-43DF-9A13-74F0DA13F640}">
      <dgm:prSet/>
      <dgm:spPr/>
      <dgm:t>
        <a:bodyPr/>
        <a:lstStyle/>
        <a:p>
          <a:endParaRPr lang="en-GB"/>
        </a:p>
      </dgm:t>
    </dgm:pt>
    <dgm:pt modelId="{BEC30063-4D33-4C3C-A98C-ADA1F5696E3D}">
      <dgm:prSet phldrT="[Text]" custT="1"/>
      <dgm:spPr>
        <a:solidFill>
          <a:schemeClr val="accent3">
            <a:lumMod val="60000"/>
            <a:lumOff val="40000"/>
          </a:schemeClr>
        </a:solidFill>
      </dgm:spPr>
      <dgm:t>
        <a:bodyPr/>
        <a:lstStyle/>
        <a:p>
          <a:r>
            <a:rPr lang="en-GB" sz="1000" b="1" dirty="0">
              <a:solidFill>
                <a:sysClr val="windowText" lastClr="000000"/>
              </a:solidFill>
            </a:rPr>
            <a:t>Check statistics against the Code </a:t>
          </a:r>
        </a:p>
      </dgm:t>
    </dgm:pt>
    <dgm:pt modelId="{E674C9B0-9059-47D1-AAD1-AD937A5BACE8}" type="sibTrans" cxnId="{CC0024F0-5A32-4DF8-82DC-7FDFD5094DE7}">
      <dgm:prSet/>
      <dgm:spPr/>
      <dgm:t>
        <a:bodyPr/>
        <a:lstStyle/>
        <a:p>
          <a:endParaRPr lang="en-GB"/>
        </a:p>
      </dgm:t>
    </dgm:pt>
    <dgm:pt modelId="{6E7EB4B5-3DEF-416F-AF14-9ED56BEEAD0D}" type="parTrans" cxnId="{CC0024F0-5A32-4DF8-82DC-7FDFD5094DE7}">
      <dgm:prSet/>
      <dgm:spPr/>
      <dgm:t>
        <a:bodyPr/>
        <a:lstStyle/>
        <a:p>
          <a:endParaRPr lang="en-GB"/>
        </a:p>
      </dgm:t>
    </dgm:pt>
    <dgm:pt modelId="{983DBF11-6CBD-4E52-836B-366F37CFF1D1}">
      <dgm:prSet phldrT="[Text]" custT="1"/>
      <dgm:spPr>
        <a:solidFill>
          <a:schemeClr val="accent3">
            <a:lumMod val="60000"/>
            <a:lumOff val="40000"/>
          </a:schemeClr>
        </a:solidFill>
      </dgm:spPr>
      <dgm:t>
        <a:bodyPr/>
        <a:lstStyle/>
        <a:p>
          <a:r>
            <a:rPr lang="en-GB" sz="1000" b="1" i="0" dirty="0">
              <a:solidFill>
                <a:sysClr val="windowText" lastClr="000000"/>
              </a:solidFill>
            </a:rPr>
            <a:t>Stand up for statistics- </a:t>
          </a:r>
          <a:r>
            <a:rPr lang="en-GB" sz="1000" b="1" dirty="0">
              <a:solidFill>
                <a:sysClr val="windowText" lastClr="000000"/>
              </a:solidFill>
            </a:rPr>
            <a:t>comment &amp; intervene</a:t>
          </a:r>
        </a:p>
      </dgm:t>
    </dgm:pt>
    <dgm:pt modelId="{D1D60FF5-5F71-4024-A779-D7914F3EB367}" type="sibTrans" cxnId="{EA453329-AC10-4906-8A4C-E4186F105BC4}">
      <dgm:prSet/>
      <dgm:spPr/>
      <dgm:t>
        <a:bodyPr/>
        <a:lstStyle/>
        <a:p>
          <a:endParaRPr lang="en-GB"/>
        </a:p>
      </dgm:t>
    </dgm:pt>
    <dgm:pt modelId="{7DD62A80-B807-4601-B315-F42412109AC2}" type="parTrans" cxnId="{EA453329-AC10-4906-8A4C-E4186F105BC4}">
      <dgm:prSet/>
      <dgm:spPr/>
      <dgm:t>
        <a:bodyPr/>
        <a:lstStyle/>
        <a:p>
          <a:endParaRPr lang="en-GB"/>
        </a:p>
      </dgm:t>
    </dgm:pt>
    <dgm:pt modelId="{38433E53-9E88-4A16-9316-39B9C6438130}" type="pres">
      <dgm:prSet presAssocID="{ECA53DC2-575F-4522-804C-C1A6DA8D6787}" presName="Name0" presStyleCnt="0">
        <dgm:presLayoutVars>
          <dgm:chMax val="1"/>
          <dgm:chPref val="1"/>
          <dgm:dir/>
          <dgm:animOne val="branch"/>
          <dgm:animLvl val="lvl"/>
        </dgm:presLayoutVars>
      </dgm:prSet>
      <dgm:spPr/>
    </dgm:pt>
    <dgm:pt modelId="{F0190C49-08BB-4DFC-9E40-87B8DD9C3C82}" type="pres">
      <dgm:prSet presAssocID="{D8A36349-84E1-45B8-9CAB-008FA8FAD88D}" presName="Parent" presStyleLbl="node0" presStyleIdx="0" presStyleCnt="1" custScaleX="102995" custScaleY="106478">
        <dgm:presLayoutVars>
          <dgm:chMax val="6"/>
          <dgm:chPref val="6"/>
        </dgm:presLayoutVars>
      </dgm:prSet>
      <dgm:spPr/>
    </dgm:pt>
    <dgm:pt modelId="{83CFEA0D-4A95-46F0-A554-1C220617A18B}" type="pres">
      <dgm:prSet presAssocID="{8EE852EB-64EF-4E74-A561-4B230FD3D1C3}" presName="Accent1" presStyleCnt="0"/>
      <dgm:spPr/>
    </dgm:pt>
    <dgm:pt modelId="{C386E6E7-7DA5-4D06-B6E6-D37EC81D11AB}" type="pres">
      <dgm:prSet presAssocID="{8EE852EB-64EF-4E74-A561-4B230FD3D1C3}" presName="Accent" presStyleLbl="bgShp" presStyleIdx="0" presStyleCnt="6"/>
      <dgm:spPr/>
    </dgm:pt>
    <dgm:pt modelId="{A867793D-4553-4EA9-A1CF-F11A23FF80C3}" type="pres">
      <dgm:prSet presAssocID="{8EE852EB-64EF-4E74-A561-4B230FD3D1C3}" presName="Child1" presStyleLbl="node1" presStyleIdx="0" presStyleCnt="6" custLinFactNeighborY="-1638">
        <dgm:presLayoutVars>
          <dgm:chMax val="0"/>
          <dgm:chPref val="0"/>
          <dgm:bulletEnabled val="1"/>
        </dgm:presLayoutVars>
      </dgm:prSet>
      <dgm:spPr/>
    </dgm:pt>
    <dgm:pt modelId="{1507ABE5-973F-4B16-BD93-C43E738315BB}" type="pres">
      <dgm:prSet presAssocID="{BEC30063-4D33-4C3C-A98C-ADA1F5696E3D}" presName="Accent2" presStyleCnt="0"/>
      <dgm:spPr/>
    </dgm:pt>
    <dgm:pt modelId="{487AF557-E0F3-42A5-BDE0-19256ED85C94}" type="pres">
      <dgm:prSet presAssocID="{BEC30063-4D33-4C3C-A98C-ADA1F5696E3D}" presName="Accent" presStyleLbl="bgShp" presStyleIdx="1" presStyleCnt="6"/>
      <dgm:spPr>
        <a:solidFill>
          <a:schemeClr val="accent3">
            <a:lumMod val="20000"/>
            <a:lumOff val="80000"/>
          </a:schemeClr>
        </a:solidFill>
      </dgm:spPr>
    </dgm:pt>
    <dgm:pt modelId="{C7C4FA98-48BF-40DB-94BD-E33B069C8F0D}" type="pres">
      <dgm:prSet presAssocID="{BEC30063-4D33-4C3C-A98C-ADA1F5696E3D}" presName="Child2" presStyleLbl="node1" presStyleIdx="1" presStyleCnt="6">
        <dgm:presLayoutVars>
          <dgm:chMax val="0"/>
          <dgm:chPref val="0"/>
          <dgm:bulletEnabled val="1"/>
        </dgm:presLayoutVars>
      </dgm:prSet>
      <dgm:spPr/>
    </dgm:pt>
    <dgm:pt modelId="{A470F64D-F66A-4805-B2BB-2786F267C47A}" type="pres">
      <dgm:prSet presAssocID="{983DBF11-6CBD-4E52-836B-366F37CFF1D1}" presName="Accent3" presStyleCnt="0"/>
      <dgm:spPr/>
    </dgm:pt>
    <dgm:pt modelId="{B1DDE410-8775-411C-A9ED-D604B9343D80}" type="pres">
      <dgm:prSet presAssocID="{983DBF11-6CBD-4E52-836B-366F37CFF1D1}" presName="Accent" presStyleLbl="bgShp" presStyleIdx="2" presStyleCnt="6"/>
      <dgm:spPr>
        <a:solidFill>
          <a:schemeClr val="accent3">
            <a:lumMod val="20000"/>
            <a:lumOff val="80000"/>
          </a:schemeClr>
        </a:solidFill>
      </dgm:spPr>
    </dgm:pt>
    <dgm:pt modelId="{F63D8B5C-8001-48BE-B88F-E993B74C9A94}" type="pres">
      <dgm:prSet presAssocID="{983DBF11-6CBD-4E52-836B-366F37CFF1D1}" presName="Child3" presStyleLbl="node1" presStyleIdx="2" presStyleCnt="6" custLinFactNeighborX="2368" custLinFactNeighborY="567">
        <dgm:presLayoutVars>
          <dgm:chMax val="0"/>
          <dgm:chPref val="0"/>
          <dgm:bulletEnabled val="1"/>
        </dgm:presLayoutVars>
      </dgm:prSet>
      <dgm:spPr/>
    </dgm:pt>
    <dgm:pt modelId="{5FF978E1-5094-43CF-A6C0-5703DAD37536}" type="pres">
      <dgm:prSet presAssocID="{C6F5F136-4D4F-4ADF-9FAA-61469D1CBD4F}" presName="Accent4" presStyleCnt="0"/>
      <dgm:spPr/>
    </dgm:pt>
    <dgm:pt modelId="{D9FAF967-4B6D-4A66-A038-89310220E4DD}" type="pres">
      <dgm:prSet presAssocID="{C6F5F136-4D4F-4ADF-9FAA-61469D1CBD4F}" presName="Accent" presStyleLbl="bgShp" presStyleIdx="3" presStyleCnt="6" custLinFactNeighborX="2770" custLinFactNeighborY="1037"/>
      <dgm:spPr>
        <a:solidFill>
          <a:schemeClr val="accent3">
            <a:lumMod val="20000"/>
            <a:lumOff val="80000"/>
          </a:schemeClr>
        </a:solidFill>
      </dgm:spPr>
    </dgm:pt>
    <dgm:pt modelId="{123396BD-A4E1-4F10-97B5-D67AB957B341}" type="pres">
      <dgm:prSet presAssocID="{C6F5F136-4D4F-4ADF-9FAA-61469D1CBD4F}" presName="Child4" presStyleLbl="node1" presStyleIdx="3" presStyleCnt="6">
        <dgm:presLayoutVars>
          <dgm:chMax val="0"/>
          <dgm:chPref val="0"/>
          <dgm:bulletEnabled val="1"/>
        </dgm:presLayoutVars>
      </dgm:prSet>
      <dgm:spPr/>
    </dgm:pt>
    <dgm:pt modelId="{53CF3C85-83A8-4E68-BE04-938C3DF8D75B}" type="pres">
      <dgm:prSet presAssocID="{04A5B3DC-F0F7-401C-8DFD-1C246A7D7F8A}" presName="Accent5" presStyleCnt="0"/>
      <dgm:spPr/>
    </dgm:pt>
    <dgm:pt modelId="{3946906F-0ADA-4910-B5D5-1BFB8E0929C2}" type="pres">
      <dgm:prSet presAssocID="{04A5B3DC-F0F7-401C-8DFD-1C246A7D7F8A}" presName="Accent" presStyleLbl="bgShp" presStyleIdx="4" presStyleCnt="6"/>
      <dgm:spPr>
        <a:solidFill>
          <a:schemeClr val="bg1"/>
        </a:solidFill>
      </dgm:spPr>
    </dgm:pt>
    <dgm:pt modelId="{DC3ABA3C-7380-482F-AE08-4772CCECCABB}" type="pres">
      <dgm:prSet presAssocID="{04A5B3DC-F0F7-401C-8DFD-1C246A7D7F8A}" presName="Child5" presStyleLbl="node1" presStyleIdx="4" presStyleCnt="6">
        <dgm:presLayoutVars>
          <dgm:chMax val="0"/>
          <dgm:chPref val="0"/>
          <dgm:bulletEnabled val="1"/>
        </dgm:presLayoutVars>
      </dgm:prSet>
      <dgm:spPr/>
    </dgm:pt>
    <dgm:pt modelId="{B5FF0D8B-DF55-4DB3-93A5-1F79AC6024E3}" type="pres">
      <dgm:prSet presAssocID="{CE12B409-5407-467F-8D1B-2A038C6197B6}" presName="Accent6" presStyleCnt="0"/>
      <dgm:spPr/>
    </dgm:pt>
    <dgm:pt modelId="{80DAD400-9223-4B99-8AC0-9471ACEE69E2}" type="pres">
      <dgm:prSet presAssocID="{CE12B409-5407-467F-8D1B-2A038C6197B6}" presName="Accent" presStyleLbl="bgShp" presStyleIdx="5" presStyleCnt="6"/>
      <dgm:spPr>
        <a:solidFill>
          <a:schemeClr val="bg1"/>
        </a:solidFill>
      </dgm:spPr>
    </dgm:pt>
    <dgm:pt modelId="{E11693BA-3479-4D47-83BF-D7F33730E76C}" type="pres">
      <dgm:prSet presAssocID="{CE12B409-5407-467F-8D1B-2A038C6197B6}" presName="Child6" presStyleLbl="node1" presStyleIdx="5" presStyleCnt="6">
        <dgm:presLayoutVars>
          <dgm:chMax val="0"/>
          <dgm:chPref val="0"/>
          <dgm:bulletEnabled val="1"/>
        </dgm:presLayoutVars>
      </dgm:prSet>
      <dgm:spPr/>
    </dgm:pt>
  </dgm:ptLst>
  <dgm:cxnLst>
    <dgm:cxn modelId="{7E020914-7384-4DC3-B4BA-BA25E05A706E}" srcId="{ECA53DC2-575F-4522-804C-C1A6DA8D6787}" destId="{D8A36349-84E1-45B8-9CAB-008FA8FAD88D}" srcOrd="0" destOrd="0" parTransId="{D6BEB63E-1716-40D4-8EB0-FD66CC1E6148}" sibTransId="{5019C03F-E433-4980-8D87-C91C9F8C6B3C}"/>
    <dgm:cxn modelId="{32518D1D-59B7-4A19-9483-7F56FF55684F}" srcId="{D8A36349-84E1-45B8-9CAB-008FA8FAD88D}" destId="{04A5B3DC-F0F7-401C-8DFD-1C246A7D7F8A}" srcOrd="4" destOrd="0" parTransId="{BCD3CA2F-CEDA-4051-8124-4E14C66C35C3}" sibTransId="{A676265C-F8CE-425B-9554-3E1191275049}"/>
    <dgm:cxn modelId="{EA453329-AC10-4906-8A4C-E4186F105BC4}" srcId="{D8A36349-84E1-45B8-9CAB-008FA8FAD88D}" destId="{983DBF11-6CBD-4E52-836B-366F37CFF1D1}" srcOrd="2" destOrd="0" parTransId="{7DD62A80-B807-4601-B315-F42412109AC2}" sibTransId="{D1D60FF5-5F71-4024-A779-D7914F3EB367}"/>
    <dgm:cxn modelId="{69D62247-59CB-47DC-A900-8D797393CF1F}" srcId="{D8A36349-84E1-45B8-9CAB-008FA8FAD88D}" destId="{8EE852EB-64EF-4E74-A561-4B230FD3D1C3}" srcOrd="0" destOrd="0" parTransId="{9A5BA447-F4EC-4903-BEC4-73EB6D653FE0}" sibTransId="{6FB91969-9C45-4CA0-83A7-F357D4BDF11E}"/>
    <dgm:cxn modelId="{AFDC566C-F100-43DF-9A13-74F0DA13F640}" srcId="{D8A36349-84E1-45B8-9CAB-008FA8FAD88D}" destId="{CE12B409-5407-467F-8D1B-2A038C6197B6}" srcOrd="5" destOrd="0" parTransId="{F3588457-8A78-40FD-B82A-A8D71DCF7A08}" sibTransId="{8F46C1D4-0A1C-49B2-97F4-B5241774961F}"/>
    <dgm:cxn modelId="{7BB8A34D-75E1-4CDF-B741-911383F8CCBA}" type="presOf" srcId="{D8A36349-84E1-45B8-9CAB-008FA8FAD88D}" destId="{F0190C49-08BB-4DFC-9E40-87B8DD9C3C82}" srcOrd="0" destOrd="0" presId="urn:microsoft.com/office/officeart/2011/layout/HexagonRadial"/>
    <dgm:cxn modelId="{57913F6F-9293-4ED4-97DF-0727807DCE33}" type="presOf" srcId="{C6F5F136-4D4F-4ADF-9FAA-61469D1CBD4F}" destId="{123396BD-A4E1-4F10-97B5-D67AB957B341}" srcOrd="0" destOrd="0" presId="urn:microsoft.com/office/officeart/2011/layout/HexagonRadial"/>
    <dgm:cxn modelId="{75B9B170-33EB-4B1F-87F0-31F3632A30E2}" type="presOf" srcId="{BEC30063-4D33-4C3C-A98C-ADA1F5696E3D}" destId="{C7C4FA98-48BF-40DB-94BD-E33B069C8F0D}" srcOrd="0" destOrd="0" presId="urn:microsoft.com/office/officeart/2011/layout/HexagonRadial"/>
    <dgm:cxn modelId="{FAB65E71-C2BB-4A1C-B878-03B176E62F90}" type="presOf" srcId="{CE12B409-5407-467F-8D1B-2A038C6197B6}" destId="{E11693BA-3479-4D47-83BF-D7F33730E76C}" srcOrd="0" destOrd="0" presId="urn:microsoft.com/office/officeart/2011/layout/HexagonRadial"/>
    <dgm:cxn modelId="{5B6BCAA3-AC22-47C6-94E1-1546B5A41E49}" type="presOf" srcId="{ECA53DC2-575F-4522-804C-C1A6DA8D6787}" destId="{38433E53-9E88-4A16-9316-39B9C6438130}" srcOrd="0" destOrd="0" presId="urn:microsoft.com/office/officeart/2011/layout/HexagonRadial"/>
    <dgm:cxn modelId="{E30139BF-4B89-4B45-8F55-923B1E70243E}" type="presOf" srcId="{04A5B3DC-F0F7-401C-8DFD-1C246A7D7F8A}" destId="{DC3ABA3C-7380-482F-AE08-4772CCECCABB}" srcOrd="0" destOrd="0" presId="urn:microsoft.com/office/officeart/2011/layout/HexagonRadial"/>
    <dgm:cxn modelId="{19B086D5-389C-473E-A5F0-24B448113249}" type="presOf" srcId="{8EE852EB-64EF-4E74-A561-4B230FD3D1C3}" destId="{A867793D-4553-4EA9-A1CF-F11A23FF80C3}" srcOrd="0" destOrd="0" presId="urn:microsoft.com/office/officeart/2011/layout/HexagonRadial"/>
    <dgm:cxn modelId="{59909BDB-8A3A-4E59-972C-72B2C5BC31B2}" srcId="{D8A36349-84E1-45B8-9CAB-008FA8FAD88D}" destId="{C6F5F136-4D4F-4ADF-9FAA-61469D1CBD4F}" srcOrd="3" destOrd="0" parTransId="{0F748BD4-A0BB-4580-A0ED-125A9B77C584}" sibTransId="{B7C38D6F-9B80-47AD-96E9-807A856559E7}"/>
    <dgm:cxn modelId="{7D9F3FDD-4F1F-4FC2-A9A1-046C2E17ECA7}" type="presOf" srcId="{983DBF11-6CBD-4E52-836B-366F37CFF1D1}" destId="{F63D8B5C-8001-48BE-B88F-E993B74C9A94}" srcOrd="0" destOrd="0" presId="urn:microsoft.com/office/officeart/2011/layout/HexagonRadial"/>
    <dgm:cxn modelId="{CC0024F0-5A32-4DF8-82DC-7FDFD5094DE7}" srcId="{D8A36349-84E1-45B8-9CAB-008FA8FAD88D}" destId="{BEC30063-4D33-4C3C-A98C-ADA1F5696E3D}" srcOrd="1" destOrd="0" parTransId="{6E7EB4B5-3DEF-416F-AF14-9ED56BEEAD0D}" sibTransId="{E674C9B0-9059-47D1-AAD1-AD937A5BACE8}"/>
    <dgm:cxn modelId="{FDFDD0B4-9437-4282-8EF5-685D42C563D1}" type="presParOf" srcId="{38433E53-9E88-4A16-9316-39B9C6438130}" destId="{F0190C49-08BB-4DFC-9E40-87B8DD9C3C82}" srcOrd="0" destOrd="0" presId="urn:microsoft.com/office/officeart/2011/layout/HexagonRadial"/>
    <dgm:cxn modelId="{E32B590B-88AA-4D1F-90A5-CB28AD7B2337}" type="presParOf" srcId="{38433E53-9E88-4A16-9316-39B9C6438130}" destId="{83CFEA0D-4A95-46F0-A554-1C220617A18B}" srcOrd="1" destOrd="0" presId="urn:microsoft.com/office/officeart/2011/layout/HexagonRadial"/>
    <dgm:cxn modelId="{210346C8-86A6-4B11-8A76-73492A91AD14}" type="presParOf" srcId="{83CFEA0D-4A95-46F0-A554-1C220617A18B}" destId="{C386E6E7-7DA5-4D06-B6E6-D37EC81D11AB}" srcOrd="0" destOrd="0" presId="urn:microsoft.com/office/officeart/2011/layout/HexagonRadial"/>
    <dgm:cxn modelId="{99A549EA-A9D5-45EC-967A-BA25AC8D8803}" type="presParOf" srcId="{38433E53-9E88-4A16-9316-39B9C6438130}" destId="{A867793D-4553-4EA9-A1CF-F11A23FF80C3}" srcOrd="2" destOrd="0" presId="urn:microsoft.com/office/officeart/2011/layout/HexagonRadial"/>
    <dgm:cxn modelId="{7C2CD804-A7D4-4D1B-8B45-9BB0820904A2}" type="presParOf" srcId="{38433E53-9E88-4A16-9316-39B9C6438130}" destId="{1507ABE5-973F-4B16-BD93-C43E738315BB}" srcOrd="3" destOrd="0" presId="urn:microsoft.com/office/officeart/2011/layout/HexagonRadial"/>
    <dgm:cxn modelId="{A3235830-38D8-4392-8009-565FD0900D20}" type="presParOf" srcId="{1507ABE5-973F-4B16-BD93-C43E738315BB}" destId="{487AF557-E0F3-42A5-BDE0-19256ED85C94}" srcOrd="0" destOrd="0" presId="urn:microsoft.com/office/officeart/2011/layout/HexagonRadial"/>
    <dgm:cxn modelId="{959A5534-9065-40E2-AF11-3F469CFE4A0F}" type="presParOf" srcId="{38433E53-9E88-4A16-9316-39B9C6438130}" destId="{C7C4FA98-48BF-40DB-94BD-E33B069C8F0D}" srcOrd="4" destOrd="0" presId="urn:microsoft.com/office/officeart/2011/layout/HexagonRadial"/>
    <dgm:cxn modelId="{1ECB6BD9-02C4-468D-A988-80BCBFA1125B}" type="presParOf" srcId="{38433E53-9E88-4A16-9316-39B9C6438130}" destId="{A470F64D-F66A-4805-B2BB-2786F267C47A}" srcOrd="5" destOrd="0" presId="urn:microsoft.com/office/officeart/2011/layout/HexagonRadial"/>
    <dgm:cxn modelId="{3F58A6B2-28CF-4936-BE1E-77A1F03FE3C4}" type="presParOf" srcId="{A470F64D-F66A-4805-B2BB-2786F267C47A}" destId="{B1DDE410-8775-411C-A9ED-D604B9343D80}" srcOrd="0" destOrd="0" presId="urn:microsoft.com/office/officeart/2011/layout/HexagonRadial"/>
    <dgm:cxn modelId="{5CDA5819-7364-42AF-9877-0647778E9E36}" type="presParOf" srcId="{38433E53-9E88-4A16-9316-39B9C6438130}" destId="{F63D8B5C-8001-48BE-B88F-E993B74C9A94}" srcOrd="6" destOrd="0" presId="urn:microsoft.com/office/officeart/2011/layout/HexagonRadial"/>
    <dgm:cxn modelId="{4B32C1F9-B894-4DB5-B578-978ED00EDE2C}" type="presParOf" srcId="{38433E53-9E88-4A16-9316-39B9C6438130}" destId="{5FF978E1-5094-43CF-A6C0-5703DAD37536}" srcOrd="7" destOrd="0" presId="urn:microsoft.com/office/officeart/2011/layout/HexagonRadial"/>
    <dgm:cxn modelId="{D0F4F3C7-052D-4B2B-BF32-CC12A54C474C}" type="presParOf" srcId="{5FF978E1-5094-43CF-A6C0-5703DAD37536}" destId="{D9FAF967-4B6D-4A66-A038-89310220E4DD}" srcOrd="0" destOrd="0" presId="urn:microsoft.com/office/officeart/2011/layout/HexagonRadial"/>
    <dgm:cxn modelId="{4809850D-54CF-4A19-8883-93AABD2506AB}" type="presParOf" srcId="{38433E53-9E88-4A16-9316-39B9C6438130}" destId="{123396BD-A4E1-4F10-97B5-D67AB957B341}" srcOrd="8" destOrd="0" presId="urn:microsoft.com/office/officeart/2011/layout/HexagonRadial"/>
    <dgm:cxn modelId="{8A0AEEF6-3623-4F6B-98A4-AFD0E732258A}" type="presParOf" srcId="{38433E53-9E88-4A16-9316-39B9C6438130}" destId="{53CF3C85-83A8-4E68-BE04-938C3DF8D75B}" srcOrd="9" destOrd="0" presId="urn:microsoft.com/office/officeart/2011/layout/HexagonRadial"/>
    <dgm:cxn modelId="{FAA15728-B83D-4320-B9D2-0F398A0C7774}" type="presParOf" srcId="{53CF3C85-83A8-4E68-BE04-938C3DF8D75B}" destId="{3946906F-0ADA-4910-B5D5-1BFB8E0929C2}" srcOrd="0" destOrd="0" presId="urn:microsoft.com/office/officeart/2011/layout/HexagonRadial"/>
    <dgm:cxn modelId="{7A657F4A-6DF8-4A59-896D-2CF2916406C2}" type="presParOf" srcId="{38433E53-9E88-4A16-9316-39B9C6438130}" destId="{DC3ABA3C-7380-482F-AE08-4772CCECCABB}" srcOrd="10" destOrd="0" presId="urn:microsoft.com/office/officeart/2011/layout/HexagonRadial"/>
    <dgm:cxn modelId="{2492A6F0-C412-4C91-B767-E57EB24A042D}" type="presParOf" srcId="{38433E53-9E88-4A16-9316-39B9C6438130}" destId="{B5FF0D8B-DF55-4DB3-93A5-1F79AC6024E3}" srcOrd="11" destOrd="0" presId="urn:microsoft.com/office/officeart/2011/layout/HexagonRadial"/>
    <dgm:cxn modelId="{6850F945-A4A7-4E10-BCEA-4F85B5889308}" type="presParOf" srcId="{B5FF0D8B-DF55-4DB3-93A5-1F79AC6024E3}" destId="{80DAD400-9223-4B99-8AC0-9471ACEE69E2}" srcOrd="0" destOrd="0" presId="urn:microsoft.com/office/officeart/2011/layout/HexagonRadial"/>
    <dgm:cxn modelId="{89C1212F-1366-4362-95C1-AF40F383481C}" type="presParOf" srcId="{38433E53-9E88-4A16-9316-39B9C6438130}" destId="{E11693BA-3479-4D47-83BF-D7F33730E76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A53DC2-575F-4522-804C-C1A6DA8D678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8A36349-84E1-45B8-9CAB-008FA8FAD88D}">
      <dgm:prSet phldrT="[Text]" custT="1"/>
      <dgm:spPr>
        <a:solidFill>
          <a:schemeClr val="accent3"/>
        </a:solidFill>
      </dgm:spPr>
      <dgm:t>
        <a:bodyPr/>
        <a:lstStyle/>
        <a:p>
          <a:r>
            <a:rPr lang="en-GB" sz="1200" b="1" dirty="0">
              <a:solidFill>
                <a:sysClr val="windowText" lastClr="000000"/>
              </a:solidFill>
            </a:rPr>
            <a:t>Our Regulatory Toolkit</a:t>
          </a:r>
        </a:p>
      </dgm:t>
    </dgm:pt>
    <dgm:pt modelId="{D6BEB63E-1716-40D4-8EB0-FD66CC1E6148}" type="parTrans" cxnId="{7E020914-7384-4DC3-B4BA-BA25E05A706E}">
      <dgm:prSet/>
      <dgm:spPr/>
      <dgm:t>
        <a:bodyPr/>
        <a:lstStyle/>
        <a:p>
          <a:endParaRPr lang="en-GB"/>
        </a:p>
      </dgm:t>
    </dgm:pt>
    <dgm:pt modelId="{5019C03F-E433-4980-8D87-C91C9F8C6B3C}" type="sibTrans" cxnId="{7E020914-7384-4DC3-B4BA-BA25E05A706E}">
      <dgm:prSet/>
      <dgm:spPr/>
      <dgm:t>
        <a:bodyPr/>
        <a:lstStyle/>
        <a:p>
          <a:endParaRPr lang="en-GB"/>
        </a:p>
      </dgm:t>
    </dgm:pt>
    <dgm:pt modelId="{8EE852EB-64EF-4E74-A561-4B230FD3D1C3}">
      <dgm:prSet phldrT="[Text]" custT="1"/>
      <dgm:spPr>
        <a:solidFill>
          <a:schemeClr val="accent3">
            <a:lumMod val="60000"/>
            <a:lumOff val="40000"/>
          </a:schemeClr>
        </a:solidFill>
      </dgm:spPr>
      <dgm:t>
        <a:bodyPr/>
        <a:lstStyle/>
        <a:p>
          <a:r>
            <a:rPr lang="en-GB" sz="1000" b="1" dirty="0">
              <a:solidFill>
                <a:sysClr val="windowText" lastClr="000000"/>
              </a:solidFill>
            </a:rPr>
            <a:t>Assess statistics against the Code </a:t>
          </a:r>
        </a:p>
      </dgm:t>
    </dgm:pt>
    <dgm:pt modelId="{9A5BA447-F4EC-4903-BEC4-73EB6D653FE0}" type="parTrans" cxnId="{69D62247-59CB-47DC-A900-8D797393CF1F}">
      <dgm:prSet/>
      <dgm:spPr/>
      <dgm:t>
        <a:bodyPr/>
        <a:lstStyle/>
        <a:p>
          <a:endParaRPr lang="en-GB"/>
        </a:p>
      </dgm:t>
    </dgm:pt>
    <dgm:pt modelId="{6FB91969-9C45-4CA0-83A7-F357D4BDF11E}" type="sibTrans" cxnId="{69D62247-59CB-47DC-A900-8D797393CF1F}">
      <dgm:prSet/>
      <dgm:spPr/>
      <dgm:t>
        <a:bodyPr/>
        <a:lstStyle/>
        <a:p>
          <a:endParaRPr lang="en-GB"/>
        </a:p>
      </dgm:t>
    </dgm:pt>
    <dgm:pt modelId="{C6F5F136-4D4F-4ADF-9FAA-61469D1CBD4F}">
      <dgm:prSet phldrT="[Text]" custT="1"/>
      <dgm:spPr>
        <a:solidFill>
          <a:schemeClr val="accent3">
            <a:lumMod val="60000"/>
            <a:lumOff val="40000"/>
          </a:schemeClr>
        </a:solidFill>
      </dgm:spPr>
      <dgm:t>
        <a:bodyPr/>
        <a:lstStyle/>
        <a:p>
          <a:r>
            <a:rPr lang="en-GB" sz="1000" b="1" dirty="0">
              <a:solidFill>
                <a:sysClr val="windowText" lastClr="000000"/>
              </a:solidFill>
            </a:rPr>
            <a:t>Assess wider value - Systemic Reviews </a:t>
          </a:r>
        </a:p>
      </dgm:t>
    </dgm:pt>
    <dgm:pt modelId="{0F748BD4-A0BB-4580-A0ED-125A9B77C584}" type="parTrans" cxnId="{59909BDB-8A3A-4E59-972C-72B2C5BC31B2}">
      <dgm:prSet/>
      <dgm:spPr/>
      <dgm:t>
        <a:bodyPr/>
        <a:lstStyle/>
        <a:p>
          <a:endParaRPr lang="en-GB"/>
        </a:p>
      </dgm:t>
    </dgm:pt>
    <dgm:pt modelId="{B7C38D6F-9B80-47AD-96E9-807A856559E7}" type="sibTrans" cxnId="{59909BDB-8A3A-4E59-972C-72B2C5BC31B2}">
      <dgm:prSet/>
      <dgm:spPr/>
      <dgm:t>
        <a:bodyPr/>
        <a:lstStyle/>
        <a:p>
          <a:endParaRPr lang="en-GB"/>
        </a:p>
      </dgm:t>
    </dgm:pt>
    <dgm:pt modelId="{04A5B3DC-F0F7-401C-8DFD-1C246A7D7F8A}">
      <dgm:prSet phldrT="[Text]"/>
      <dgm:spPr>
        <a:solidFill>
          <a:schemeClr val="bg2"/>
        </a:solidFill>
      </dgm:spPr>
      <dgm:t>
        <a:bodyPr/>
        <a:lstStyle/>
        <a:p>
          <a:r>
            <a:rPr lang="en-GB" b="1" dirty="0">
              <a:solidFill>
                <a:sysClr val="windowText" lastClr="000000"/>
              </a:solidFill>
            </a:rPr>
            <a:t>Support voluntary adopters</a:t>
          </a:r>
        </a:p>
      </dgm:t>
    </dgm:pt>
    <dgm:pt modelId="{BCD3CA2F-CEDA-4051-8124-4E14C66C35C3}" type="parTrans" cxnId="{32518D1D-59B7-4A19-9483-7F56FF55684F}">
      <dgm:prSet/>
      <dgm:spPr/>
      <dgm:t>
        <a:bodyPr/>
        <a:lstStyle/>
        <a:p>
          <a:endParaRPr lang="en-GB"/>
        </a:p>
      </dgm:t>
    </dgm:pt>
    <dgm:pt modelId="{A676265C-F8CE-425B-9554-3E1191275049}" type="sibTrans" cxnId="{32518D1D-59B7-4A19-9483-7F56FF55684F}">
      <dgm:prSet/>
      <dgm:spPr/>
      <dgm:t>
        <a:bodyPr/>
        <a:lstStyle/>
        <a:p>
          <a:endParaRPr lang="en-GB"/>
        </a:p>
      </dgm:t>
    </dgm:pt>
    <dgm:pt modelId="{CE12B409-5407-467F-8D1B-2A038C6197B6}">
      <dgm:prSet phldrT="[Text]"/>
      <dgm:spPr>
        <a:solidFill>
          <a:schemeClr val="bg2"/>
        </a:solidFill>
      </dgm:spPr>
      <dgm:t>
        <a:bodyPr/>
        <a:lstStyle/>
        <a:p>
          <a:r>
            <a:rPr lang="en-GB" b="1" dirty="0">
              <a:solidFill>
                <a:sysClr val="windowText" lastClr="000000"/>
              </a:solidFill>
            </a:rPr>
            <a:t>Uphold the Code of Practice</a:t>
          </a:r>
        </a:p>
      </dgm:t>
    </dgm:pt>
    <dgm:pt modelId="{8F46C1D4-0A1C-49B2-97F4-B5241774961F}" type="sibTrans" cxnId="{AFDC566C-F100-43DF-9A13-74F0DA13F640}">
      <dgm:prSet/>
      <dgm:spPr/>
      <dgm:t>
        <a:bodyPr/>
        <a:lstStyle/>
        <a:p>
          <a:endParaRPr lang="en-GB"/>
        </a:p>
      </dgm:t>
    </dgm:pt>
    <dgm:pt modelId="{F3588457-8A78-40FD-B82A-A8D71DCF7A08}" type="parTrans" cxnId="{AFDC566C-F100-43DF-9A13-74F0DA13F640}">
      <dgm:prSet/>
      <dgm:spPr/>
      <dgm:t>
        <a:bodyPr/>
        <a:lstStyle/>
        <a:p>
          <a:endParaRPr lang="en-GB"/>
        </a:p>
      </dgm:t>
    </dgm:pt>
    <dgm:pt modelId="{BEC30063-4D33-4C3C-A98C-ADA1F5696E3D}">
      <dgm:prSet phldrT="[Text]" custT="1"/>
      <dgm:spPr>
        <a:solidFill>
          <a:schemeClr val="accent3">
            <a:lumMod val="60000"/>
            <a:lumOff val="40000"/>
          </a:schemeClr>
        </a:solidFill>
      </dgm:spPr>
      <dgm:t>
        <a:bodyPr/>
        <a:lstStyle/>
        <a:p>
          <a:r>
            <a:rPr lang="en-GB" sz="1000" b="1" dirty="0">
              <a:solidFill>
                <a:sysClr val="windowText" lastClr="000000"/>
              </a:solidFill>
            </a:rPr>
            <a:t>Check statistics against the Code </a:t>
          </a:r>
        </a:p>
      </dgm:t>
    </dgm:pt>
    <dgm:pt modelId="{E674C9B0-9059-47D1-AAD1-AD937A5BACE8}" type="sibTrans" cxnId="{CC0024F0-5A32-4DF8-82DC-7FDFD5094DE7}">
      <dgm:prSet/>
      <dgm:spPr/>
      <dgm:t>
        <a:bodyPr/>
        <a:lstStyle/>
        <a:p>
          <a:endParaRPr lang="en-GB"/>
        </a:p>
      </dgm:t>
    </dgm:pt>
    <dgm:pt modelId="{6E7EB4B5-3DEF-416F-AF14-9ED56BEEAD0D}" type="parTrans" cxnId="{CC0024F0-5A32-4DF8-82DC-7FDFD5094DE7}">
      <dgm:prSet/>
      <dgm:spPr/>
      <dgm:t>
        <a:bodyPr/>
        <a:lstStyle/>
        <a:p>
          <a:endParaRPr lang="en-GB"/>
        </a:p>
      </dgm:t>
    </dgm:pt>
    <dgm:pt modelId="{983DBF11-6CBD-4E52-836B-366F37CFF1D1}">
      <dgm:prSet phldrT="[Text]" custT="1"/>
      <dgm:spPr>
        <a:solidFill>
          <a:schemeClr val="accent3">
            <a:lumMod val="60000"/>
            <a:lumOff val="40000"/>
          </a:schemeClr>
        </a:solidFill>
      </dgm:spPr>
      <dgm:t>
        <a:bodyPr/>
        <a:lstStyle/>
        <a:p>
          <a:r>
            <a:rPr lang="en-GB" sz="1000" b="1" i="0" dirty="0">
              <a:solidFill>
                <a:sysClr val="windowText" lastClr="000000"/>
              </a:solidFill>
            </a:rPr>
            <a:t>Stand up for statistics- </a:t>
          </a:r>
          <a:r>
            <a:rPr lang="en-GB" sz="1000" b="1" dirty="0">
              <a:solidFill>
                <a:sysClr val="windowText" lastClr="000000"/>
              </a:solidFill>
            </a:rPr>
            <a:t>comment &amp; intervene</a:t>
          </a:r>
        </a:p>
      </dgm:t>
    </dgm:pt>
    <dgm:pt modelId="{D1D60FF5-5F71-4024-A779-D7914F3EB367}" type="sibTrans" cxnId="{EA453329-AC10-4906-8A4C-E4186F105BC4}">
      <dgm:prSet/>
      <dgm:spPr/>
      <dgm:t>
        <a:bodyPr/>
        <a:lstStyle/>
        <a:p>
          <a:endParaRPr lang="en-GB"/>
        </a:p>
      </dgm:t>
    </dgm:pt>
    <dgm:pt modelId="{7DD62A80-B807-4601-B315-F42412109AC2}" type="parTrans" cxnId="{EA453329-AC10-4906-8A4C-E4186F105BC4}">
      <dgm:prSet/>
      <dgm:spPr/>
      <dgm:t>
        <a:bodyPr/>
        <a:lstStyle/>
        <a:p>
          <a:endParaRPr lang="en-GB"/>
        </a:p>
      </dgm:t>
    </dgm:pt>
    <dgm:pt modelId="{38433E53-9E88-4A16-9316-39B9C6438130}" type="pres">
      <dgm:prSet presAssocID="{ECA53DC2-575F-4522-804C-C1A6DA8D6787}" presName="Name0" presStyleCnt="0">
        <dgm:presLayoutVars>
          <dgm:chMax val="1"/>
          <dgm:chPref val="1"/>
          <dgm:dir/>
          <dgm:animOne val="branch"/>
          <dgm:animLvl val="lvl"/>
        </dgm:presLayoutVars>
      </dgm:prSet>
      <dgm:spPr/>
    </dgm:pt>
    <dgm:pt modelId="{F0190C49-08BB-4DFC-9E40-87B8DD9C3C82}" type="pres">
      <dgm:prSet presAssocID="{D8A36349-84E1-45B8-9CAB-008FA8FAD88D}" presName="Parent" presStyleLbl="node0" presStyleIdx="0" presStyleCnt="1" custScaleX="102995" custScaleY="106478">
        <dgm:presLayoutVars>
          <dgm:chMax val="6"/>
          <dgm:chPref val="6"/>
        </dgm:presLayoutVars>
      </dgm:prSet>
      <dgm:spPr/>
    </dgm:pt>
    <dgm:pt modelId="{83CFEA0D-4A95-46F0-A554-1C220617A18B}" type="pres">
      <dgm:prSet presAssocID="{8EE852EB-64EF-4E74-A561-4B230FD3D1C3}" presName="Accent1" presStyleCnt="0"/>
      <dgm:spPr/>
    </dgm:pt>
    <dgm:pt modelId="{C386E6E7-7DA5-4D06-B6E6-D37EC81D11AB}" type="pres">
      <dgm:prSet presAssocID="{8EE852EB-64EF-4E74-A561-4B230FD3D1C3}" presName="Accent" presStyleLbl="bgShp" presStyleIdx="0" presStyleCnt="6"/>
      <dgm:spPr/>
    </dgm:pt>
    <dgm:pt modelId="{A867793D-4553-4EA9-A1CF-F11A23FF80C3}" type="pres">
      <dgm:prSet presAssocID="{8EE852EB-64EF-4E74-A561-4B230FD3D1C3}" presName="Child1" presStyleLbl="node1" presStyleIdx="0" presStyleCnt="6" custLinFactNeighborY="-1638">
        <dgm:presLayoutVars>
          <dgm:chMax val="0"/>
          <dgm:chPref val="0"/>
          <dgm:bulletEnabled val="1"/>
        </dgm:presLayoutVars>
      </dgm:prSet>
      <dgm:spPr/>
    </dgm:pt>
    <dgm:pt modelId="{1507ABE5-973F-4B16-BD93-C43E738315BB}" type="pres">
      <dgm:prSet presAssocID="{BEC30063-4D33-4C3C-A98C-ADA1F5696E3D}" presName="Accent2" presStyleCnt="0"/>
      <dgm:spPr/>
    </dgm:pt>
    <dgm:pt modelId="{487AF557-E0F3-42A5-BDE0-19256ED85C94}" type="pres">
      <dgm:prSet presAssocID="{BEC30063-4D33-4C3C-A98C-ADA1F5696E3D}" presName="Accent" presStyleLbl="bgShp" presStyleIdx="1" presStyleCnt="6"/>
      <dgm:spPr>
        <a:solidFill>
          <a:schemeClr val="accent3">
            <a:lumMod val="20000"/>
            <a:lumOff val="80000"/>
          </a:schemeClr>
        </a:solidFill>
      </dgm:spPr>
    </dgm:pt>
    <dgm:pt modelId="{C7C4FA98-48BF-40DB-94BD-E33B069C8F0D}" type="pres">
      <dgm:prSet presAssocID="{BEC30063-4D33-4C3C-A98C-ADA1F5696E3D}" presName="Child2" presStyleLbl="node1" presStyleIdx="1" presStyleCnt="6">
        <dgm:presLayoutVars>
          <dgm:chMax val="0"/>
          <dgm:chPref val="0"/>
          <dgm:bulletEnabled val="1"/>
        </dgm:presLayoutVars>
      </dgm:prSet>
      <dgm:spPr/>
    </dgm:pt>
    <dgm:pt modelId="{A470F64D-F66A-4805-B2BB-2786F267C47A}" type="pres">
      <dgm:prSet presAssocID="{983DBF11-6CBD-4E52-836B-366F37CFF1D1}" presName="Accent3" presStyleCnt="0"/>
      <dgm:spPr/>
    </dgm:pt>
    <dgm:pt modelId="{B1DDE410-8775-411C-A9ED-D604B9343D80}" type="pres">
      <dgm:prSet presAssocID="{983DBF11-6CBD-4E52-836B-366F37CFF1D1}" presName="Accent" presStyleLbl="bgShp" presStyleIdx="2" presStyleCnt="6"/>
      <dgm:spPr>
        <a:solidFill>
          <a:schemeClr val="accent3">
            <a:lumMod val="20000"/>
            <a:lumOff val="80000"/>
          </a:schemeClr>
        </a:solidFill>
      </dgm:spPr>
    </dgm:pt>
    <dgm:pt modelId="{F63D8B5C-8001-48BE-B88F-E993B74C9A94}" type="pres">
      <dgm:prSet presAssocID="{983DBF11-6CBD-4E52-836B-366F37CFF1D1}" presName="Child3" presStyleLbl="node1" presStyleIdx="2" presStyleCnt="6" custLinFactNeighborX="2368" custLinFactNeighborY="567">
        <dgm:presLayoutVars>
          <dgm:chMax val="0"/>
          <dgm:chPref val="0"/>
          <dgm:bulletEnabled val="1"/>
        </dgm:presLayoutVars>
      </dgm:prSet>
      <dgm:spPr/>
    </dgm:pt>
    <dgm:pt modelId="{5FF978E1-5094-43CF-A6C0-5703DAD37536}" type="pres">
      <dgm:prSet presAssocID="{C6F5F136-4D4F-4ADF-9FAA-61469D1CBD4F}" presName="Accent4" presStyleCnt="0"/>
      <dgm:spPr/>
    </dgm:pt>
    <dgm:pt modelId="{D9FAF967-4B6D-4A66-A038-89310220E4DD}" type="pres">
      <dgm:prSet presAssocID="{C6F5F136-4D4F-4ADF-9FAA-61469D1CBD4F}" presName="Accent" presStyleLbl="bgShp" presStyleIdx="3" presStyleCnt="6" custLinFactNeighborX="2770" custLinFactNeighborY="1037"/>
      <dgm:spPr>
        <a:solidFill>
          <a:schemeClr val="accent3">
            <a:lumMod val="20000"/>
            <a:lumOff val="80000"/>
          </a:schemeClr>
        </a:solidFill>
      </dgm:spPr>
    </dgm:pt>
    <dgm:pt modelId="{123396BD-A4E1-4F10-97B5-D67AB957B341}" type="pres">
      <dgm:prSet presAssocID="{C6F5F136-4D4F-4ADF-9FAA-61469D1CBD4F}" presName="Child4" presStyleLbl="node1" presStyleIdx="3" presStyleCnt="6">
        <dgm:presLayoutVars>
          <dgm:chMax val="0"/>
          <dgm:chPref val="0"/>
          <dgm:bulletEnabled val="1"/>
        </dgm:presLayoutVars>
      </dgm:prSet>
      <dgm:spPr/>
    </dgm:pt>
    <dgm:pt modelId="{53CF3C85-83A8-4E68-BE04-938C3DF8D75B}" type="pres">
      <dgm:prSet presAssocID="{04A5B3DC-F0F7-401C-8DFD-1C246A7D7F8A}" presName="Accent5" presStyleCnt="0"/>
      <dgm:spPr/>
    </dgm:pt>
    <dgm:pt modelId="{3946906F-0ADA-4910-B5D5-1BFB8E0929C2}" type="pres">
      <dgm:prSet presAssocID="{04A5B3DC-F0F7-401C-8DFD-1C246A7D7F8A}" presName="Accent" presStyleLbl="bgShp" presStyleIdx="4" presStyleCnt="6"/>
      <dgm:spPr>
        <a:solidFill>
          <a:schemeClr val="accent3">
            <a:lumMod val="20000"/>
            <a:lumOff val="80000"/>
          </a:schemeClr>
        </a:solidFill>
      </dgm:spPr>
    </dgm:pt>
    <dgm:pt modelId="{DC3ABA3C-7380-482F-AE08-4772CCECCABB}" type="pres">
      <dgm:prSet presAssocID="{04A5B3DC-F0F7-401C-8DFD-1C246A7D7F8A}" presName="Child5" presStyleLbl="node1" presStyleIdx="4" presStyleCnt="6">
        <dgm:presLayoutVars>
          <dgm:chMax val="0"/>
          <dgm:chPref val="0"/>
          <dgm:bulletEnabled val="1"/>
        </dgm:presLayoutVars>
      </dgm:prSet>
      <dgm:spPr/>
    </dgm:pt>
    <dgm:pt modelId="{B5FF0D8B-DF55-4DB3-93A5-1F79AC6024E3}" type="pres">
      <dgm:prSet presAssocID="{CE12B409-5407-467F-8D1B-2A038C6197B6}" presName="Accent6" presStyleCnt="0"/>
      <dgm:spPr/>
    </dgm:pt>
    <dgm:pt modelId="{80DAD400-9223-4B99-8AC0-9471ACEE69E2}" type="pres">
      <dgm:prSet presAssocID="{CE12B409-5407-467F-8D1B-2A038C6197B6}" presName="Accent" presStyleLbl="bgShp" presStyleIdx="5" presStyleCnt="6"/>
      <dgm:spPr>
        <a:solidFill>
          <a:schemeClr val="bg1"/>
        </a:solidFill>
      </dgm:spPr>
    </dgm:pt>
    <dgm:pt modelId="{E11693BA-3479-4D47-83BF-D7F33730E76C}" type="pres">
      <dgm:prSet presAssocID="{CE12B409-5407-467F-8D1B-2A038C6197B6}" presName="Child6" presStyleLbl="node1" presStyleIdx="5" presStyleCnt="6">
        <dgm:presLayoutVars>
          <dgm:chMax val="0"/>
          <dgm:chPref val="0"/>
          <dgm:bulletEnabled val="1"/>
        </dgm:presLayoutVars>
      </dgm:prSet>
      <dgm:spPr/>
    </dgm:pt>
  </dgm:ptLst>
  <dgm:cxnLst>
    <dgm:cxn modelId="{7E020914-7384-4DC3-B4BA-BA25E05A706E}" srcId="{ECA53DC2-575F-4522-804C-C1A6DA8D6787}" destId="{D8A36349-84E1-45B8-9CAB-008FA8FAD88D}" srcOrd="0" destOrd="0" parTransId="{D6BEB63E-1716-40D4-8EB0-FD66CC1E6148}" sibTransId="{5019C03F-E433-4980-8D87-C91C9F8C6B3C}"/>
    <dgm:cxn modelId="{32518D1D-59B7-4A19-9483-7F56FF55684F}" srcId="{D8A36349-84E1-45B8-9CAB-008FA8FAD88D}" destId="{04A5B3DC-F0F7-401C-8DFD-1C246A7D7F8A}" srcOrd="4" destOrd="0" parTransId="{BCD3CA2F-CEDA-4051-8124-4E14C66C35C3}" sibTransId="{A676265C-F8CE-425B-9554-3E1191275049}"/>
    <dgm:cxn modelId="{EA453329-AC10-4906-8A4C-E4186F105BC4}" srcId="{D8A36349-84E1-45B8-9CAB-008FA8FAD88D}" destId="{983DBF11-6CBD-4E52-836B-366F37CFF1D1}" srcOrd="2" destOrd="0" parTransId="{7DD62A80-B807-4601-B315-F42412109AC2}" sibTransId="{D1D60FF5-5F71-4024-A779-D7914F3EB367}"/>
    <dgm:cxn modelId="{69D62247-59CB-47DC-A900-8D797393CF1F}" srcId="{D8A36349-84E1-45B8-9CAB-008FA8FAD88D}" destId="{8EE852EB-64EF-4E74-A561-4B230FD3D1C3}" srcOrd="0" destOrd="0" parTransId="{9A5BA447-F4EC-4903-BEC4-73EB6D653FE0}" sibTransId="{6FB91969-9C45-4CA0-83A7-F357D4BDF11E}"/>
    <dgm:cxn modelId="{AFDC566C-F100-43DF-9A13-74F0DA13F640}" srcId="{D8A36349-84E1-45B8-9CAB-008FA8FAD88D}" destId="{CE12B409-5407-467F-8D1B-2A038C6197B6}" srcOrd="5" destOrd="0" parTransId="{F3588457-8A78-40FD-B82A-A8D71DCF7A08}" sibTransId="{8F46C1D4-0A1C-49B2-97F4-B5241774961F}"/>
    <dgm:cxn modelId="{7BB8A34D-75E1-4CDF-B741-911383F8CCBA}" type="presOf" srcId="{D8A36349-84E1-45B8-9CAB-008FA8FAD88D}" destId="{F0190C49-08BB-4DFC-9E40-87B8DD9C3C82}" srcOrd="0" destOrd="0" presId="urn:microsoft.com/office/officeart/2011/layout/HexagonRadial"/>
    <dgm:cxn modelId="{57913F6F-9293-4ED4-97DF-0727807DCE33}" type="presOf" srcId="{C6F5F136-4D4F-4ADF-9FAA-61469D1CBD4F}" destId="{123396BD-A4E1-4F10-97B5-D67AB957B341}" srcOrd="0" destOrd="0" presId="urn:microsoft.com/office/officeart/2011/layout/HexagonRadial"/>
    <dgm:cxn modelId="{75B9B170-33EB-4B1F-87F0-31F3632A30E2}" type="presOf" srcId="{BEC30063-4D33-4C3C-A98C-ADA1F5696E3D}" destId="{C7C4FA98-48BF-40DB-94BD-E33B069C8F0D}" srcOrd="0" destOrd="0" presId="urn:microsoft.com/office/officeart/2011/layout/HexagonRadial"/>
    <dgm:cxn modelId="{FAB65E71-C2BB-4A1C-B878-03B176E62F90}" type="presOf" srcId="{CE12B409-5407-467F-8D1B-2A038C6197B6}" destId="{E11693BA-3479-4D47-83BF-D7F33730E76C}" srcOrd="0" destOrd="0" presId="urn:microsoft.com/office/officeart/2011/layout/HexagonRadial"/>
    <dgm:cxn modelId="{5B6BCAA3-AC22-47C6-94E1-1546B5A41E49}" type="presOf" srcId="{ECA53DC2-575F-4522-804C-C1A6DA8D6787}" destId="{38433E53-9E88-4A16-9316-39B9C6438130}" srcOrd="0" destOrd="0" presId="urn:microsoft.com/office/officeart/2011/layout/HexagonRadial"/>
    <dgm:cxn modelId="{E30139BF-4B89-4B45-8F55-923B1E70243E}" type="presOf" srcId="{04A5B3DC-F0F7-401C-8DFD-1C246A7D7F8A}" destId="{DC3ABA3C-7380-482F-AE08-4772CCECCABB}" srcOrd="0" destOrd="0" presId="urn:microsoft.com/office/officeart/2011/layout/HexagonRadial"/>
    <dgm:cxn modelId="{19B086D5-389C-473E-A5F0-24B448113249}" type="presOf" srcId="{8EE852EB-64EF-4E74-A561-4B230FD3D1C3}" destId="{A867793D-4553-4EA9-A1CF-F11A23FF80C3}" srcOrd="0" destOrd="0" presId="urn:microsoft.com/office/officeart/2011/layout/HexagonRadial"/>
    <dgm:cxn modelId="{59909BDB-8A3A-4E59-972C-72B2C5BC31B2}" srcId="{D8A36349-84E1-45B8-9CAB-008FA8FAD88D}" destId="{C6F5F136-4D4F-4ADF-9FAA-61469D1CBD4F}" srcOrd="3" destOrd="0" parTransId="{0F748BD4-A0BB-4580-A0ED-125A9B77C584}" sibTransId="{B7C38D6F-9B80-47AD-96E9-807A856559E7}"/>
    <dgm:cxn modelId="{7D9F3FDD-4F1F-4FC2-A9A1-046C2E17ECA7}" type="presOf" srcId="{983DBF11-6CBD-4E52-836B-366F37CFF1D1}" destId="{F63D8B5C-8001-48BE-B88F-E993B74C9A94}" srcOrd="0" destOrd="0" presId="urn:microsoft.com/office/officeart/2011/layout/HexagonRadial"/>
    <dgm:cxn modelId="{CC0024F0-5A32-4DF8-82DC-7FDFD5094DE7}" srcId="{D8A36349-84E1-45B8-9CAB-008FA8FAD88D}" destId="{BEC30063-4D33-4C3C-A98C-ADA1F5696E3D}" srcOrd="1" destOrd="0" parTransId="{6E7EB4B5-3DEF-416F-AF14-9ED56BEEAD0D}" sibTransId="{E674C9B0-9059-47D1-AAD1-AD937A5BACE8}"/>
    <dgm:cxn modelId="{FDFDD0B4-9437-4282-8EF5-685D42C563D1}" type="presParOf" srcId="{38433E53-9E88-4A16-9316-39B9C6438130}" destId="{F0190C49-08BB-4DFC-9E40-87B8DD9C3C82}" srcOrd="0" destOrd="0" presId="urn:microsoft.com/office/officeart/2011/layout/HexagonRadial"/>
    <dgm:cxn modelId="{E32B590B-88AA-4D1F-90A5-CB28AD7B2337}" type="presParOf" srcId="{38433E53-9E88-4A16-9316-39B9C6438130}" destId="{83CFEA0D-4A95-46F0-A554-1C220617A18B}" srcOrd="1" destOrd="0" presId="urn:microsoft.com/office/officeart/2011/layout/HexagonRadial"/>
    <dgm:cxn modelId="{210346C8-86A6-4B11-8A76-73492A91AD14}" type="presParOf" srcId="{83CFEA0D-4A95-46F0-A554-1C220617A18B}" destId="{C386E6E7-7DA5-4D06-B6E6-D37EC81D11AB}" srcOrd="0" destOrd="0" presId="urn:microsoft.com/office/officeart/2011/layout/HexagonRadial"/>
    <dgm:cxn modelId="{99A549EA-A9D5-45EC-967A-BA25AC8D8803}" type="presParOf" srcId="{38433E53-9E88-4A16-9316-39B9C6438130}" destId="{A867793D-4553-4EA9-A1CF-F11A23FF80C3}" srcOrd="2" destOrd="0" presId="urn:microsoft.com/office/officeart/2011/layout/HexagonRadial"/>
    <dgm:cxn modelId="{7C2CD804-A7D4-4D1B-8B45-9BB0820904A2}" type="presParOf" srcId="{38433E53-9E88-4A16-9316-39B9C6438130}" destId="{1507ABE5-973F-4B16-BD93-C43E738315BB}" srcOrd="3" destOrd="0" presId="urn:microsoft.com/office/officeart/2011/layout/HexagonRadial"/>
    <dgm:cxn modelId="{A3235830-38D8-4392-8009-565FD0900D20}" type="presParOf" srcId="{1507ABE5-973F-4B16-BD93-C43E738315BB}" destId="{487AF557-E0F3-42A5-BDE0-19256ED85C94}" srcOrd="0" destOrd="0" presId="urn:microsoft.com/office/officeart/2011/layout/HexagonRadial"/>
    <dgm:cxn modelId="{959A5534-9065-40E2-AF11-3F469CFE4A0F}" type="presParOf" srcId="{38433E53-9E88-4A16-9316-39B9C6438130}" destId="{C7C4FA98-48BF-40DB-94BD-E33B069C8F0D}" srcOrd="4" destOrd="0" presId="urn:microsoft.com/office/officeart/2011/layout/HexagonRadial"/>
    <dgm:cxn modelId="{1ECB6BD9-02C4-468D-A988-80BCBFA1125B}" type="presParOf" srcId="{38433E53-9E88-4A16-9316-39B9C6438130}" destId="{A470F64D-F66A-4805-B2BB-2786F267C47A}" srcOrd="5" destOrd="0" presId="urn:microsoft.com/office/officeart/2011/layout/HexagonRadial"/>
    <dgm:cxn modelId="{3F58A6B2-28CF-4936-BE1E-77A1F03FE3C4}" type="presParOf" srcId="{A470F64D-F66A-4805-B2BB-2786F267C47A}" destId="{B1DDE410-8775-411C-A9ED-D604B9343D80}" srcOrd="0" destOrd="0" presId="urn:microsoft.com/office/officeart/2011/layout/HexagonRadial"/>
    <dgm:cxn modelId="{5CDA5819-7364-42AF-9877-0647778E9E36}" type="presParOf" srcId="{38433E53-9E88-4A16-9316-39B9C6438130}" destId="{F63D8B5C-8001-48BE-B88F-E993B74C9A94}" srcOrd="6" destOrd="0" presId="urn:microsoft.com/office/officeart/2011/layout/HexagonRadial"/>
    <dgm:cxn modelId="{4B32C1F9-B894-4DB5-B578-978ED00EDE2C}" type="presParOf" srcId="{38433E53-9E88-4A16-9316-39B9C6438130}" destId="{5FF978E1-5094-43CF-A6C0-5703DAD37536}" srcOrd="7" destOrd="0" presId="urn:microsoft.com/office/officeart/2011/layout/HexagonRadial"/>
    <dgm:cxn modelId="{D0F4F3C7-052D-4B2B-BF32-CC12A54C474C}" type="presParOf" srcId="{5FF978E1-5094-43CF-A6C0-5703DAD37536}" destId="{D9FAF967-4B6D-4A66-A038-89310220E4DD}" srcOrd="0" destOrd="0" presId="urn:microsoft.com/office/officeart/2011/layout/HexagonRadial"/>
    <dgm:cxn modelId="{4809850D-54CF-4A19-8883-93AABD2506AB}" type="presParOf" srcId="{38433E53-9E88-4A16-9316-39B9C6438130}" destId="{123396BD-A4E1-4F10-97B5-D67AB957B341}" srcOrd="8" destOrd="0" presId="urn:microsoft.com/office/officeart/2011/layout/HexagonRadial"/>
    <dgm:cxn modelId="{8A0AEEF6-3623-4F6B-98A4-AFD0E732258A}" type="presParOf" srcId="{38433E53-9E88-4A16-9316-39B9C6438130}" destId="{53CF3C85-83A8-4E68-BE04-938C3DF8D75B}" srcOrd="9" destOrd="0" presId="urn:microsoft.com/office/officeart/2011/layout/HexagonRadial"/>
    <dgm:cxn modelId="{FAA15728-B83D-4320-B9D2-0F398A0C7774}" type="presParOf" srcId="{53CF3C85-83A8-4E68-BE04-938C3DF8D75B}" destId="{3946906F-0ADA-4910-B5D5-1BFB8E0929C2}" srcOrd="0" destOrd="0" presId="urn:microsoft.com/office/officeart/2011/layout/HexagonRadial"/>
    <dgm:cxn modelId="{7A657F4A-6DF8-4A59-896D-2CF2916406C2}" type="presParOf" srcId="{38433E53-9E88-4A16-9316-39B9C6438130}" destId="{DC3ABA3C-7380-482F-AE08-4772CCECCABB}" srcOrd="10" destOrd="0" presId="urn:microsoft.com/office/officeart/2011/layout/HexagonRadial"/>
    <dgm:cxn modelId="{2492A6F0-C412-4C91-B767-E57EB24A042D}" type="presParOf" srcId="{38433E53-9E88-4A16-9316-39B9C6438130}" destId="{B5FF0D8B-DF55-4DB3-93A5-1F79AC6024E3}" srcOrd="11" destOrd="0" presId="urn:microsoft.com/office/officeart/2011/layout/HexagonRadial"/>
    <dgm:cxn modelId="{6850F945-A4A7-4E10-BCEA-4F85B5889308}" type="presParOf" srcId="{B5FF0D8B-DF55-4DB3-93A5-1F79AC6024E3}" destId="{80DAD400-9223-4B99-8AC0-9471ACEE69E2}" srcOrd="0" destOrd="0" presId="urn:microsoft.com/office/officeart/2011/layout/HexagonRadial"/>
    <dgm:cxn modelId="{89C1212F-1366-4362-95C1-AF40F383481C}" type="presParOf" srcId="{38433E53-9E88-4A16-9316-39B9C6438130}" destId="{E11693BA-3479-4D47-83BF-D7F33730E76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A53DC2-575F-4522-804C-C1A6DA8D678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8A36349-84E1-45B8-9CAB-008FA8FAD88D}">
      <dgm:prSet phldrT="[Text]" custT="1"/>
      <dgm:spPr>
        <a:solidFill>
          <a:schemeClr val="accent3"/>
        </a:solidFill>
      </dgm:spPr>
      <dgm:t>
        <a:bodyPr/>
        <a:lstStyle/>
        <a:p>
          <a:r>
            <a:rPr lang="en-GB" sz="1200" b="1" dirty="0">
              <a:solidFill>
                <a:sysClr val="windowText" lastClr="000000"/>
              </a:solidFill>
            </a:rPr>
            <a:t>Our Regulatory Toolkit</a:t>
          </a:r>
        </a:p>
      </dgm:t>
    </dgm:pt>
    <dgm:pt modelId="{D6BEB63E-1716-40D4-8EB0-FD66CC1E6148}" type="parTrans" cxnId="{7E020914-7384-4DC3-B4BA-BA25E05A706E}">
      <dgm:prSet/>
      <dgm:spPr/>
      <dgm:t>
        <a:bodyPr/>
        <a:lstStyle/>
        <a:p>
          <a:endParaRPr lang="en-GB"/>
        </a:p>
      </dgm:t>
    </dgm:pt>
    <dgm:pt modelId="{5019C03F-E433-4980-8D87-C91C9F8C6B3C}" type="sibTrans" cxnId="{7E020914-7384-4DC3-B4BA-BA25E05A706E}">
      <dgm:prSet/>
      <dgm:spPr/>
      <dgm:t>
        <a:bodyPr/>
        <a:lstStyle/>
        <a:p>
          <a:endParaRPr lang="en-GB"/>
        </a:p>
      </dgm:t>
    </dgm:pt>
    <dgm:pt modelId="{8EE852EB-64EF-4E74-A561-4B230FD3D1C3}">
      <dgm:prSet phldrT="[Text]" custT="1"/>
      <dgm:spPr>
        <a:solidFill>
          <a:schemeClr val="accent3">
            <a:lumMod val="60000"/>
            <a:lumOff val="40000"/>
          </a:schemeClr>
        </a:solidFill>
      </dgm:spPr>
      <dgm:t>
        <a:bodyPr/>
        <a:lstStyle/>
        <a:p>
          <a:r>
            <a:rPr lang="en-GB" sz="1000" b="1" dirty="0">
              <a:solidFill>
                <a:sysClr val="windowText" lastClr="000000"/>
              </a:solidFill>
            </a:rPr>
            <a:t>Assess statistics against the Code </a:t>
          </a:r>
        </a:p>
      </dgm:t>
    </dgm:pt>
    <dgm:pt modelId="{9A5BA447-F4EC-4903-BEC4-73EB6D653FE0}" type="parTrans" cxnId="{69D62247-59CB-47DC-A900-8D797393CF1F}">
      <dgm:prSet/>
      <dgm:spPr/>
      <dgm:t>
        <a:bodyPr/>
        <a:lstStyle/>
        <a:p>
          <a:endParaRPr lang="en-GB"/>
        </a:p>
      </dgm:t>
    </dgm:pt>
    <dgm:pt modelId="{6FB91969-9C45-4CA0-83A7-F357D4BDF11E}" type="sibTrans" cxnId="{69D62247-59CB-47DC-A900-8D797393CF1F}">
      <dgm:prSet/>
      <dgm:spPr/>
      <dgm:t>
        <a:bodyPr/>
        <a:lstStyle/>
        <a:p>
          <a:endParaRPr lang="en-GB"/>
        </a:p>
      </dgm:t>
    </dgm:pt>
    <dgm:pt modelId="{C6F5F136-4D4F-4ADF-9FAA-61469D1CBD4F}">
      <dgm:prSet phldrT="[Text]" custT="1"/>
      <dgm:spPr>
        <a:solidFill>
          <a:schemeClr val="accent3">
            <a:lumMod val="60000"/>
            <a:lumOff val="40000"/>
          </a:schemeClr>
        </a:solidFill>
      </dgm:spPr>
      <dgm:t>
        <a:bodyPr/>
        <a:lstStyle/>
        <a:p>
          <a:r>
            <a:rPr lang="en-GB" sz="1000" b="1" dirty="0">
              <a:solidFill>
                <a:sysClr val="windowText" lastClr="000000"/>
              </a:solidFill>
            </a:rPr>
            <a:t>Assess wider value - Systemic Reviews </a:t>
          </a:r>
        </a:p>
      </dgm:t>
    </dgm:pt>
    <dgm:pt modelId="{0F748BD4-A0BB-4580-A0ED-125A9B77C584}" type="parTrans" cxnId="{59909BDB-8A3A-4E59-972C-72B2C5BC31B2}">
      <dgm:prSet/>
      <dgm:spPr/>
      <dgm:t>
        <a:bodyPr/>
        <a:lstStyle/>
        <a:p>
          <a:endParaRPr lang="en-GB"/>
        </a:p>
      </dgm:t>
    </dgm:pt>
    <dgm:pt modelId="{B7C38D6F-9B80-47AD-96E9-807A856559E7}" type="sibTrans" cxnId="{59909BDB-8A3A-4E59-972C-72B2C5BC31B2}">
      <dgm:prSet/>
      <dgm:spPr/>
      <dgm:t>
        <a:bodyPr/>
        <a:lstStyle/>
        <a:p>
          <a:endParaRPr lang="en-GB"/>
        </a:p>
      </dgm:t>
    </dgm:pt>
    <dgm:pt modelId="{04A5B3DC-F0F7-401C-8DFD-1C246A7D7F8A}">
      <dgm:prSet phldrT="[Text]"/>
      <dgm:spPr>
        <a:solidFill>
          <a:schemeClr val="accent3">
            <a:lumMod val="60000"/>
            <a:lumOff val="40000"/>
          </a:schemeClr>
        </a:solidFill>
      </dgm:spPr>
      <dgm:t>
        <a:bodyPr/>
        <a:lstStyle/>
        <a:p>
          <a:r>
            <a:rPr lang="en-GB" b="1" dirty="0">
              <a:solidFill>
                <a:sysClr val="windowText" lastClr="000000"/>
              </a:solidFill>
            </a:rPr>
            <a:t>Support voluntary adopters</a:t>
          </a:r>
        </a:p>
      </dgm:t>
    </dgm:pt>
    <dgm:pt modelId="{BCD3CA2F-CEDA-4051-8124-4E14C66C35C3}" type="parTrans" cxnId="{32518D1D-59B7-4A19-9483-7F56FF55684F}">
      <dgm:prSet/>
      <dgm:spPr/>
      <dgm:t>
        <a:bodyPr/>
        <a:lstStyle/>
        <a:p>
          <a:endParaRPr lang="en-GB"/>
        </a:p>
      </dgm:t>
    </dgm:pt>
    <dgm:pt modelId="{A676265C-F8CE-425B-9554-3E1191275049}" type="sibTrans" cxnId="{32518D1D-59B7-4A19-9483-7F56FF55684F}">
      <dgm:prSet/>
      <dgm:spPr/>
      <dgm:t>
        <a:bodyPr/>
        <a:lstStyle/>
        <a:p>
          <a:endParaRPr lang="en-GB"/>
        </a:p>
      </dgm:t>
    </dgm:pt>
    <dgm:pt modelId="{CE12B409-5407-467F-8D1B-2A038C6197B6}">
      <dgm:prSet phldrT="[Text]"/>
      <dgm:spPr>
        <a:solidFill>
          <a:schemeClr val="bg2"/>
        </a:solidFill>
      </dgm:spPr>
      <dgm:t>
        <a:bodyPr/>
        <a:lstStyle/>
        <a:p>
          <a:r>
            <a:rPr lang="en-GB" b="1" dirty="0">
              <a:solidFill>
                <a:sysClr val="windowText" lastClr="000000"/>
              </a:solidFill>
            </a:rPr>
            <a:t>Uphold the Code of Practice</a:t>
          </a:r>
        </a:p>
      </dgm:t>
    </dgm:pt>
    <dgm:pt modelId="{8F46C1D4-0A1C-49B2-97F4-B5241774961F}" type="sibTrans" cxnId="{AFDC566C-F100-43DF-9A13-74F0DA13F640}">
      <dgm:prSet/>
      <dgm:spPr/>
      <dgm:t>
        <a:bodyPr/>
        <a:lstStyle/>
        <a:p>
          <a:endParaRPr lang="en-GB"/>
        </a:p>
      </dgm:t>
    </dgm:pt>
    <dgm:pt modelId="{F3588457-8A78-40FD-B82A-A8D71DCF7A08}" type="parTrans" cxnId="{AFDC566C-F100-43DF-9A13-74F0DA13F640}">
      <dgm:prSet/>
      <dgm:spPr/>
      <dgm:t>
        <a:bodyPr/>
        <a:lstStyle/>
        <a:p>
          <a:endParaRPr lang="en-GB"/>
        </a:p>
      </dgm:t>
    </dgm:pt>
    <dgm:pt modelId="{BEC30063-4D33-4C3C-A98C-ADA1F5696E3D}">
      <dgm:prSet phldrT="[Text]" custT="1"/>
      <dgm:spPr>
        <a:solidFill>
          <a:schemeClr val="accent3">
            <a:lumMod val="60000"/>
            <a:lumOff val="40000"/>
          </a:schemeClr>
        </a:solidFill>
      </dgm:spPr>
      <dgm:t>
        <a:bodyPr/>
        <a:lstStyle/>
        <a:p>
          <a:r>
            <a:rPr lang="en-GB" sz="1000" b="1" dirty="0">
              <a:solidFill>
                <a:sysClr val="windowText" lastClr="000000"/>
              </a:solidFill>
            </a:rPr>
            <a:t>Check statistics against the Code </a:t>
          </a:r>
        </a:p>
      </dgm:t>
    </dgm:pt>
    <dgm:pt modelId="{E674C9B0-9059-47D1-AAD1-AD937A5BACE8}" type="sibTrans" cxnId="{CC0024F0-5A32-4DF8-82DC-7FDFD5094DE7}">
      <dgm:prSet/>
      <dgm:spPr/>
      <dgm:t>
        <a:bodyPr/>
        <a:lstStyle/>
        <a:p>
          <a:endParaRPr lang="en-GB"/>
        </a:p>
      </dgm:t>
    </dgm:pt>
    <dgm:pt modelId="{6E7EB4B5-3DEF-416F-AF14-9ED56BEEAD0D}" type="parTrans" cxnId="{CC0024F0-5A32-4DF8-82DC-7FDFD5094DE7}">
      <dgm:prSet/>
      <dgm:spPr/>
      <dgm:t>
        <a:bodyPr/>
        <a:lstStyle/>
        <a:p>
          <a:endParaRPr lang="en-GB"/>
        </a:p>
      </dgm:t>
    </dgm:pt>
    <dgm:pt modelId="{983DBF11-6CBD-4E52-836B-366F37CFF1D1}">
      <dgm:prSet phldrT="[Text]" custT="1"/>
      <dgm:spPr>
        <a:solidFill>
          <a:schemeClr val="accent3">
            <a:lumMod val="60000"/>
            <a:lumOff val="40000"/>
          </a:schemeClr>
        </a:solidFill>
      </dgm:spPr>
      <dgm:t>
        <a:bodyPr/>
        <a:lstStyle/>
        <a:p>
          <a:r>
            <a:rPr lang="en-GB" sz="1000" b="1" i="0" dirty="0">
              <a:solidFill>
                <a:sysClr val="windowText" lastClr="000000"/>
              </a:solidFill>
            </a:rPr>
            <a:t>Stand up for statistics- </a:t>
          </a:r>
          <a:r>
            <a:rPr lang="en-GB" sz="1000" b="1" dirty="0">
              <a:solidFill>
                <a:sysClr val="windowText" lastClr="000000"/>
              </a:solidFill>
            </a:rPr>
            <a:t>comment &amp; intervene</a:t>
          </a:r>
        </a:p>
      </dgm:t>
    </dgm:pt>
    <dgm:pt modelId="{D1D60FF5-5F71-4024-A779-D7914F3EB367}" type="sibTrans" cxnId="{EA453329-AC10-4906-8A4C-E4186F105BC4}">
      <dgm:prSet/>
      <dgm:spPr/>
      <dgm:t>
        <a:bodyPr/>
        <a:lstStyle/>
        <a:p>
          <a:endParaRPr lang="en-GB"/>
        </a:p>
      </dgm:t>
    </dgm:pt>
    <dgm:pt modelId="{7DD62A80-B807-4601-B315-F42412109AC2}" type="parTrans" cxnId="{EA453329-AC10-4906-8A4C-E4186F105BC4}">
      <dgm:prSet/>
      <dgm:spPr/>
      <dgm:t>
        <a:bodyPr/>
        <a:lstStyle/>
        <a:p>
          <a:endParaRPr lang="en-GB"/>
        </a:p>
      </dgm:t>
    </dgm:pt>
    <dgm:pt modelId="{38433E53-9E88-4A16-9316-39B9C6438130}" type="pres">
      <dgm:prSet presAssocID="{ECA53DC2-575F-4522-804C-C1A6DA8D6787}" presName="Name0" presStyleCnt="0">
        <dgm:presLayoutVars>
          <dgm:chMax val="1"/>
          <dgm:chPref val="1"/>
          <dgm:dir/>
          <dgm:animOne val="branch"/>
          <dgm:animLvl val="lvl"/>
        </dgm:presLayoutVars>
      </dgm:prSet>
      <dgm:spPr/>
    </dgm:pt>
    <dgm:pt modelId="{F0190C49-08BB-4DFC-9E40-87B8DD9C3C82}" type="pres">
      <dgm:prSet presAssocID="{D8A36349-84E1-45B8-9CAB-008FA8FAD88D}" presName="Parent" presStyleLbl="node0" presStyleIdx="0" presStyleCnt="1" custScaleX="102995" custScaleY="106478">
        <dgm:presLayoutVars>
          <dgm:chMax val="6"/>
          <dgm:chPref val="6"/>
        </dgm:presLayoutVars>
      </dgm:prSet>
      <dgm:spPr/>
    </dgm:pt>
    <dgm:pt modelId="{83CFEA0D-4A95-46F0-A554-1C220617A18B}" type="pres">
      <dgm:prSet presAssocID="{8EE852EB-64EF-4E74-A561-4B230FD3D1C3}" presName="Accent1" presStyleCnt="0"/>
      <dgm:spPr/>
    </dgm:pt>
    <dgm:pt modelId="{C386E6E7-7DA5-4D06-B6E6-D37EC81D11AB}" type="pres">
      <dgm:prSet presAssocID="{8EE852EB-64EF-4E74-A561-4B230FD3D1C3}" presName="Accent" presStyleLbl="bgShp" presStyleIdx="0" presStyleCnt="6"/>
      <dgm:spPr/>
    </dgm:pt>
    <dgm:pt modelId="{A867793D-4553-4EA9-A1CF-F11A23FF80C3}" type="pres">
      <dgm:prSet presAssocID="{8EE852EB-64EF-4E74-A561-4B230FD3D1C3}" presName="Child1" presStyleLbl="node1" presStyleIdx="0" presStyleCnt="6" custLinFactNeighborY="-1638">
        <dgm:presLayoutVars>
          <dgm:chMax val="0"/>
          <dgm:chPref val="0"/>
          <dgm:bulletEnabled val="1"/>
        </dgm:presLayoutVars>
      </dgm:prSet>
      <dgm:spPr/>
    </dgm:pt>
    <dgm:pt modelId="{1507ABE5-973F-4B16-BD93-C43E738315BB}" type="pres">
      <dgm:prSet presAssocID="{BEC30063-4D33-4C3C-A98C-ADA1F5696E3D}" presName="Accent2" presStyleCnt="0"/>
      <dgm:spPr/>
    </dgm:pt>
    <dgm:pt modelId="{487AF557-E0F3-42A5-BDE0-19256ED85C94}" type="pres">
      <dgm:prSet presAssocID="{BEC30063-4D33-4C3C-A98C-ADA1F5696E3D}" presName="Accent" presStyleLbl="bgShp" presStyleIdx="1" presStyleCnt="6"/>
      <dgm:spPr>
        <a:solidFill>
          <a:schemeClr val="accent3">
            <a:lumMod val="20000"/>
            <a:lumOff val="80000"/>
          </a:schemeClr>
        </a:solidFill>
      </dgm:spPr>
    </dgm:pt>
    <dgm:pt modelId="{C7C4FA98-48BF-40DB-94BD-E33B069C8F0D}" type="pres">
      <dgm:prSet presAssocID="{BEC30063-4D33-4C3C-A98C-ADA1F5696E3D}" presName="Child2" presStyleLbl="node1" presStyleIdx="1" presStyleCnt="6">
        <dgm:presLayoutVars>
          <dgm:chMax val="0"/>
          <dgm:chPref val="0"/>
          <dgm:bulletEnabled val="1"/>
        </dgm:presLayoutVars>
      </dgm:prSet>
      <dgm:spPr/>
    </dgm:pt>
    <dgm:pt modelId="{A470F64D-F66A-4805-B2BB-2786F267C47A}" type="pres">
      <dgm:prSet presAssocID="{983DBF11-6CBD-4E52-836B-366F37CFF1D1}" presName="Accent3" presStyleCnt="0"/>
      <dgm:spPr/>
    </dgm:pt>
    <dgm:pt modelId="{B1DDE410-8775-411C-A9ED-D604B9343D80}" type="pres">
      <dgm:prSet presAssocID="{983DBF11-6CBD-4E52-836B-366F37CFF1D1}" presName="Accent" presStyleLbl="bgShp" presStyleIdx="2" presStyleCnt="6"/>
      <dgm:spPr>
        <a:solidFill>
          <a:schemeClr val="accent3">
            <a:lumMod val="20000"/>
            <a:lumOff val="80000"/>
          </a:schemeClr>
        </a:solidFill>
      </dgm:spPr>
    </dgm:pt>
    <dgm:pt modelId="{F63D8B5C-8001-48BE-B88F-E993B74C9A94}" type="pres">
      <dgm:prSet presAssocID="{983DBF11-6CBD-4E52-836B-366F37CFF1D1}" presName="Child3" presStyleLbl="node1" presStyleIdx="2" presStyleCnt="6" custLinFactNeighborX="2368" custLinFactNeighborY="567">
        <dgm:presLayoutVars>
          <dgm:chMax val="0"/>
          <dgm:chPref val="0"/>
          <dgm:bulletEnabled val="1"/>
        </dgm:presLayoutVars>
      </dgm:prSet>
      <dgm:spPr/>
    </dgm:pt>
    <dgm:pt modelId="{5FF978E1-5094-43CF-A6C0-5703DAD37536}" type="pres">
      <dgm:prSet presAssocID="{C6F5F136-4D4F-4ADF-9FAA-61469D1CBD4F}" presName="Accent4" presStyleCnt="0"/>
      <dgm:spPr/>
    </dgm:pt>
    <dgm:pt modelId="{D9FAF967-4B6D-4A66-A038-89310220E4DD}" type="pres">
      <dgm:prSet presAssocID="{C6F5F136-4D4F-4ADF-9FAA-61469D1CBD4F}" presName="Accent" presStyleLbl="bgShp" presStyleIdx="3" presStyleCnt="6" custLinFactNeighborX="2770" custLinFactNeighborY="1037"/>
      <dgm:spPr>
        <a:solidFill>
          <a:schemeClr val="accent3">
            <a:lumMod val="20000"/>
            <a:lumOff val="80000"/>
          </a:schemeClr>
        </a:solidFill>
      </dgm:spPr>
    </dgm:pt>
    <dgm:pt modelId="{123396BD-A4E1-4F10-97B5-D67AB957B341}" type="pres">
      <dgm:prSet presAssocID="{C6F5F136-4D4F-4ADF-9FAA-61469D1CBD4F}" presName="Child4" presStyleLbl="node1" presStyleIdx="3" presStyleCnt="6">
        <dgm:presLayoutVars>
          <dgm:chMax val="0"/>
          <dgm:chPref val="0"/>
          <dgm:bulletEnabled val="1"/>
        </dgm:presLayoutVars>
      </dgm:prSet>
      <dgm:spPr/>
    </dgm:pt>
    <dgm:pt modelId="{53CF3C85-83A8-4E68-BE04-938C3DF8D75B}" type="pres">
      <dgm:prSet presAssocID="{04A5B3DC-F0F7-401C-8DFD-1C246A7D7F8A}" presName="Accent5" presStyleCnt="0"/>
      <dgm:spPr/>
    </dgm:pt>
    <dgm:pt modelId="{3946906F-0ADA-4910-B5D5-1BFB8E0929C2}" type="pres">
      <dgm:prSet presAssocID="{04A5B3DC-F0F7-401C-8DFD-1C246A7D7F8A}" presName="Accent" presStyleLbl="bgShp" presStyleIdx="4" presStyleCnt="6"/>
      <dgm:spPr>
        <a:solidFill>
          <a:schemeClr val="accent3">
            <a:lumMod val="20000"/>
            <a:lumOff val="80000"/>
          </a:schemeClr>
        </a:solidFill>
      </dgm:spPr>
    </dgm:pt>
    <dgm:pt modelId="{DC3ABA3C-7380-482F-AE08-4772CCECCABB}" type="pres">
      <dgm:prSet presAssocID="{04A5B3DC-F0F7-401C-8DFD-1C246A7D7F8A}" presName="Child5" presStyleLbl="node1" presStyleIdx="4" presStyleCnt="6">
        <dgm:presLayoutVars>
          <dgm:chMax val="0"/>
          <dgm:chPref val="0"/>
          <dgm:bulletEnabled val="1"/>
        </dgm:presLayoutVars>
      </dgm:prSet>
      <dgm:spPr/>
    </dgm:pt>
    <dgm:pt modelId="{B5FF0D8B-DF55-4DB3-93A5-1F79AC6024E3}" type="pres">
      <dgm:prSet presAssocID="{CE12B409-5407-467F-8D1B-2A038C6197B6}" presName="Accent6" presStyleCnt="0"/>
      <dgm:spPr/>
    </dgm:pt>
    <dgm:pt modelId="{80DAD400-9223-4B99-8AC0-9471ACEE69E2}" type="pres">
      <dgm:prSet presAssocID="{CE12B409-5407-467F-8D1B-2A038C6197B6}" presName="Accent" presStyleLbl="bgShp" presStyleIdx="5" presStyleCnt="6"/>
      <dgm:spPr>
        <a:solidFill>
          <a:schemeClr val="accent3">
            <a:lumMod val="20000"/>
            <a:lumOff val="80000"/>
          </a:schemeClr>
        </a:solidFill>
      </dgm:spPr>
    </dgm:pt>
    <dgm:pt modelId="{E11693BA-3479-4D47-83BF-D7F33730E76C}" type="pres">
      <dgm:prSet presAssocID="{CE12B409-5407-467F-8D1B-2A038C6197B6}" presName="Child6" presStyleLbl="node1" presStyleIdx="5" presStyleCnt="6">
        <dgm:presLayoutVars>
          <dgm:chMax val="0"/>
          <dgm:chPref val="0"/>
          <dgm:bulletEnabled val="1"/>
        </dgm:presLayoutVars>
      </dgm:prSet>
      <dgm:spPr/>
    </dgm:pt>
  </dgm:ptLst>
  <dgm:cxnLst>
    <dgm:cxn modelId="{7E020914-7384-4DC3-B4BA-BA25E05A706E}" srcId="{ECA53DC2-575F-4522-804C-C1A6DA8D6787}" destId="{D8A36349-84E1-45B8-9CAB-008FA8FAD88D}" srcOrd="0" destOrd="0" parTransId="{D6BEB63E-1716-40D4-8EB0-FD66CC1E6148}" sibTransId="{5019C03F-E433-4980-8D87-C91C9F8C6B3C}"/>
    <dgm:cxn modelId="{32518D1D-59B7-4A19-9483-7F56FF55684F}" srcId="{D8A36349-84E1-45B8-9CAB-008FA8FAD88D}" destId="{04A5B3DC-F0F7-401C-8DFD-1C246A7D7F8A}" srcOrd="4" destOrd="0" parTransId="{BCD3CA2F-CEDA-4051-8124-4E14C66C35C3}" sibTransId="{A676265C-F8CE-425B-9554-3E1191275049}"/>
    <dgm:cxn modelId="{EA453329-AC10-4906-8A4C-E4186F105BC4}" srcId="{D8A36349-84E1-45B8-9CAB-008FA8FAD88D}" destId="{983DBF11-6CBD-4E52-836B-366F37CFF1D1}" srcOrd="2" destOrd="0" parTransId="{7DD62A80-B807-4601-B315-F42412109AC2}" sibTransId="{D1D60FF5-5F71-4024-A779-D7914F3EB367}"/>
    <dgm:cxn modelId="{69D62247-59CB-47DC-A900-8D797393CF1F}" srcId="{D8A36349-84E1-45B8-9CAB-008FA8FAD88D}" destId="{8EE852EB-64EF-4E74-A561-4B230FD3D1C3}" srcOrd="0" destOrd="0" parTransId="{9A5BA447-F4EC-4903-BEC4-73EB6D653FE0}" sibTransId="{6FB91969-9C45-4CA0-83A7-F357D4BDF11E}"/>
    <dgm:cxn modelId="{AFDC566C-F100-43DF-9A13-74F0DA13F640}" srcId="{D8A36349-84E1-45B8-9CAB-008FA8FAD88D}" destId="{CE12B409-5407-467F-8D1B-2A038C6197B6}" srcOrd="5" destOrd="0" parTransId="{F3588457-8A78-40FD-B82A-A8D71DCF7A08}" sibTransId="{8F46C1D4-0A1C-49B2-97F4-B5241774961F}"/>
    <dgm:cxn modelId="{7BB8A34D-75E1-4CDF-B741-911383F8CCBA}" type="presOf" srcId="{D8A36349-84E1-45B8-9CAB-008FA8FAD88D}" destId="{F0190C49-08BB-4DFC-9E40-87B8DD9C3C82}" srcOrd="0" destOrd="0" presId="urn:microsoft.com/office/officeart/2011/layout/HexagonRadial"/>
    <dgm:cxn modelId="{57913F6F-9293-4ED4-97DF-0727807DCE33}" type="presOf" srcId="{C6F5F136-4D4F-4ADF-9FAA-61469D1CBD4F}" destId="{123396BD-A4E1-4F10-97B5-D67AB957B341}" srcOrd="0" destOrd="0" presId="urn:microsoft.com/office/officeart/2011/layout/HexagonRadial"/>
    <dgm:cxn modelId="{75B9B170-33EB-4B1F-87F0-31F3632A30E2}" type="presOf" srcId="{BEC30063-4D33-4C3C-A98C-ADA1F5696E3D}" destId="{C7C4FA98-48BF-40DB-94BD-E33B069C8F0D}" srcOrd="0" destOrd="0" presId="urn:microsoft.com/office/officeart/2011/layout/HexagonRadial"/>
    <dgm:cxn modelId="{FAB65E71-C2BB-4A1C-B878-03B176E62F90}" type="presOf" srcId="{CE12B409-5407-467F-8D1B-2A038C6197B6}" destId="{E11693BA-3479-4D47-83BF-D7F33730E76C}" srcOrd="0" destOrd="0" presId="urn:microsoft.com/office/officeart/2011/layout/HexagonRadial"/>
    <dgm:cxn modelId="{5B6BCAA3-AC22-47C6-94E1-1546B5A41E49}" type="presOf" srcId="{ECA53DC2-575F-4522-804C-C1A6DA8D6787}" destId="{38433E53-9E88-4A16-9316-39B9C6438130}" srcOrd="0" destOrd="0" presId="urn:microsoft.com/office/officeart/2011/layout/HexagonRadial"/>
    <dgm:cxn modelId="{E30139BF-4B89-4B45-8F55-923B1E70243E}" type="presOf" srcId="{04A5B3DC-F0F7-401C-8DFD-1C246A7D7F8A}" destId="{DC3ABA3C-7380-482F-AE08-4772CCECCABB}" srcOrd="0" destOrd="0" presId="urn:microsoft.com/office/officeart/2011/layout/HexagonRadial"/>
    <dgm:cxn modelId="{19B086D5-389C-473E-A5F0-24B448113249}" type="presOf" srcId="{8EE852EB-64EF-4E74-A561-4B230FD3D1C3}" destId="{A867793D-4553-4EA9-A1CF-F11A23FF80C3}" srcOrd="0" destOrd="0" presId="urn:microsoft.com/office/officeart/2011/layout/HexagonRadial"/>
    <dgm:cxn modelId="{59909BDB-8A3A-4E59-972C-72B2C5BC31B2}" srcId="{D8A36349-84E1-45B8-9CAB-008FA8FAD88D}" destId="{C6F5F136-4D4F-4ADF-9FAA-61469D1CBD4F}" srcOrd="3" destOrd="0" parTransId="{0F748BD4-A0BB-4580-A0ED-125A9B77C584}" sibTransId="{B7C38D6F-9B80-47AD-96E9-807A856559E7}"/>
    <dgm:cxn modelId="{7D9F3FDD-4F1F-4FC2-A9A1-046C2E17ECA7}" type="presOf" srcId="{983DBF11-6CBD-4E52-836B-366F37CFF1D1}" destId="{F63D8B5C-8001-48BE-B88F-E993B74C9A94}" srcOrd="0" destOrd="0" presId="urn:microsoft.com/office/officeart/2011/layout/HexagonRadial"/>
    <dgm:cxn modelId="{CC0024F0-5A32-4DF8-82DC-7FDFD5094DE7}" srcId="{D8A36349-84E1-45B8-9CAB-008FA8FAD88D}" destId="{BEC30063-4D33-4C3C-A98C-ADA1F5696E3D}" srcOrd="1" destOrd="0" parTransId="{6E7EB4B5-3DEF-416F-AF14-9ED56BEEAD0D}" sibTransId="{E674C9B0-9059-47D1-AAD1-AD937A5BACE8}"/>
    <dgm:cxn modelId="{FDFDD0B4-9437-4282-8EF5-685D42C563D1}" type="presParOf" srcId="{38433E53-9E88-4A16-9316-39B9C6438130}" destId="{F0190C49-08BB-4DFC-9E40-87B8DD9C3C82}" srcOrd="0" destOrd="0" presId="urn:microsoft.com/office/officeart/2011/layout/HexagonRadial"/>
    <dgm:cxn modelId="{E32B590B-88AA-4D1F-90A5-CB28AD7B2337}" type="presParOf" srcId="{38433E53-9E88-4A16-9316-39B9C6438130}" destId="{83CFEA0D-4A95-46F0-A554-1C220617A18B}" srcOrd="1" destOrd="0" presId="urn:microsoft.com/office/officeart/2011/layout/HexagonRadial"/>
    <dgm:cxn modelId="{210346C8-86A6-4B11-8A76-73492A91AD14}" type="presParOf" srcId="{83CFEA0D-4A95-46F0-A554-1C220617A18B}" destId="{C386E6E7-7DA5-4D06-B6E6-D37EC81D11AB}" srcOrd="0" destOrd="0" presId="urn:microsoft.com/office/officeart/2011/layout/HexagonRadial"/>
    <dgm:cxn modelId="{99A549EA-A9D5-45EC-967A-BA25AC8D8803}" type="presParOf" srcId="{38433E53-9E88-4A16-9316-39B9C6438130}" destId="{A867793D-4553-4EA9-A1CF-F11A23FF80C3}" srcOrd="2" destOrd="0" presId="urn:microsoft.com/office/officeart/2011/layout/HexagonRadial"/>
    <dgm:cxn modelId="{7C2CD804-A7D4-4D1B-8B45-9BB0820904A2}" type="presParOf" srcId="{38433E53-9E88-4A16-9316-39B9C6438130}" destId="{1507ABE5-973F-4B16-BD93-C43E738315BB}" srcOrd="3" destOrd="0" presId="urn:microsoft.com/office/officeart/2011/layout/HexagonRadial"/>
    <dgm:cxn modelId="{A3235830-38D8-4392-8009-565FD0900D20}" type="presParOf" srcId="{1507ABE5-973F-4B16-BD93-C43E738315BB}" destId="{487AF557-E0F3-42A5-BDE0-19256ED85C94}" srcOrd="0" destOrd="0" presId="urn:microsoft.com/office/officeart/2011/layout/HexagonRadial"/>
    <dgm:cxn modelId="{959A5534-9065-40E2-AF11-3F469CFE4A0F}" type="presParOf" srcId="{38433E53-9E88-4A16-9316-39B9C6438130}" destId="{C7C4FA98-48BF-40DB-94BD-E33B069C8F0D}" srcOrd="4" destOrd="0" presId="urn:microsoft.com/office/officeart/2011/layout/HexagonRadial"/>
    <dgm:cxn modelId="{1ECB6BD9-02C4-468D-A988-80BCBFA1125B}" type="presParOf" srcId="{38433E53-9E88-4A16-9316-39B9C6438130}" destId="{A470F64D-F66A-4805-B2BB-2786F267C47A}" srcOrd="5" destOrd="0" presId="urn:microsoft.com/office/officeart/2011/layout/HexagonRadial"/>
    <dgm:cxn modelId="{3F58A6B2-28CF-4936-BE1E-77A1F03FE3C4}" type="presParOf" srcId="{A470F64D-F66A-4805-B2BB-2786F267C47A}" destId="{B1DDE410-8775-411C-A9ED-D604B9343D80}" srcOrd="0" destOrd="0" presId="urn:microsoft.com/office/officeart/2011/layout/HexagonRadial"/>
    <dgm:cxn modelId="{5CDA5819-7364-42AF-9877-0647778E9E36}" type="presParOf" srcId="{38433E53-9E88-4A16-9316-39B9C6438130}" destId="{F63D8B5C-8001-48BE-B88F-E993B74C9A94}" srcOrd="6" destOrd="0" presId="urn:microsoft.com/office/officeart/2011/layout/HexagonRadial"/>
    <dgm:cxn modelId="{4B32C1F9-B894-4DB5-B578-978ED00EDE2C}" type="presParOf" srcId="{38433E53-9E88-4A16-9316-39B9C6438130}" destId="{5FF978E1-5094-43CF-A6C0-5703DAD37536}" srcOrd="7" destOrd="0" presId="urn:microsoft.com/office/officeart/2011/layout/HexagonRadial"/>
    <dgm:cxn modelId="{D0F4F3C7-052D-4B2B-BF32-CC12A54C474C}" type="presParOf" srcId="{5FF978E1-5094-43CF-A6C0-5703DAD37536}" destId="{D9FAF967-4B6D-4A66-A038-89310220E4DD}" srcOrd="0" destOrd="0" presId="urn:microsoft.com/office/officeart/2011/layout/HexagonRadial"/>
    <dgm:cxn modelId="{4809850D-54CF-4A19-8883-93AABD2506AB}" type="presParOf" srcId="{38433E53-9E88-4A16-9316-39B9C6438130}" destId="{123396BD-A4E1-4F10-97B5-D67AB957B341}" srcOrd="8" destOrd="0" presId="urn:microsoft.com/office/officeart/2011/layout/HexagonRadial"/>
    <dgm:cxn modelId="{8A0AEEF6-3623-4F6B-98A4-AFD0E732258A}" type="presParOf" srcId="{38433E53-9E88-4A16-9316-39B9C6438130}" destId="{53CF3C85-83A8-4E68-BE04-938C3DF8D75B}" srcOrd="9" destOrd="0" presId="urn:microsoft.com/office/officeart/2011/layout/HexagonRadial"/>
    <dgm:cxn modelId="{FAA15728-B83D-4320-B9D2-0F398A0C7774}" type="presParOf" srcId="{53CF3C85-83A8-4E68-BE04-938C3DF8D75B}" destId="{3946906F-0ADA-4910-B5D5-1BFB8E0929C2}" srcOrd="0" destOrd="0" presId="urn:microsoft.com/office/officeart/2011/layout/HexagonRadial"/>
    <dgm:cxn modelId="{7A657F4A-6DF8-4A59-896D-2CF2916406C2}" type="presParOf" srcId="{38433E53-9E88-4A16-9316-39B9C6438130}" destId="{DC3ABA3C-7380-482F-AE08-4772CCECCABB}" srcOrd="10" destOrd="0" presId="urn:microsoft.com/office/officeart/2011/layout/HexagonRadial"/>
    <dgm:cxn modelId="{2492A6F0-C412-4C91-B767-E57EB24A042D}" type="presParOf" srcId="{38433E53-9E88-4A16-9316-39B9C6438130}" destId="{B5FF0D8B-DF55-4DB3-93A5-1F79AC6024E3}" srcOrd="11" destOrd="0" presId="urn:microsoft.com/office/officeart/2011/layout/HexagonRadial"/>
    <dgm:cxn modelId="{6850F945-A4A7-4E10-BCEA-4F85B5889308}" type="presParOf" srcId="{B5FF0D8B-DF55-4DB3-93A5-1F79AC6024E3}" destId="{80DAD400-9223-4B99-8AC0-9471ACEE69E2}" srcOrd="0" destOrd="0" presId="urn:microsoft.com/office/officeart/2011/layout/HexagonRadial"/>
    <dgm:cxn modelId="{89C1212F-1366-4362-95C1-AF40F383481C}" type="presParOf" srcId="{38433E53-9E88-4A16-9316-39B9C6438130}" destId="{E11693BA-3479-4D47-83BF-D7F33730E76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A53DC2-575F-4522-804C-C1A6DA8D678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8A36349-84E1-45B8-9CAB-008FA8FAD88D}">
      <dgm:prSet phldrT="[Text]" custT="1"/>
      <dgm:spPr>
        <a:solidFill>
          <a:schemeClr val="accent3"/>
        </a:solidFill>
      </dgm:spPr>
      <dgm:t>
        <a:bodyPr/>
        <a:lstStyle/>
        <a:p>
          <a:r>
            <a:rPr lang="en-GB" sz="1200" b="1" dirty="0">
              <a:solidFill>
                <a:sysClr val="windowText" lastClr="000000"/>
              </a:solidFill>
            </a:rPr>
            <a:t>Our Regulatory Toolkit</a:t>
          </a:r>
        </a:p>
      </dgm:t>
    </dgm:pt>
    <dgm:pt modelId="{D6BEB63E-1716-40D4-8EB0-FD66CC1E6148}" type="parTrans" cxnId="{7E020914-7384-4DC3-B4BA-BA25E05A706E}">
      <dgm:prSet/>
      <dgm:spPr/>
      <dgm:t>
        <a:bodyPr/>
        <a:lstStyle/>
        <a:p>
          <a:endParaRPr lang="en-GB"/>
        </a:p>
      </dgm:t>
    </dgm:pt>
    <dgm:pt modelId="{5019C03F-E433-4980-8D87-C91C9F8C6B3C}" type="sibTrans" cxnId="{7E020914-7384-4DC3-B4BA-BA25E05A706E}">
      <dgm:prSet/>
      <dgm:spPr/>
      <dgm:t>
        <a:bodyPr/>
        <a:lstStyle/>
        <a:p>
          <a:endParaRPr lang="en-GB"/>
        </a:p>
      </dgm:t>
    </dgm:pt>
    <dgm:pt modelId="{8EE852EB-64EF-4E74-A561-4B230FD3D1C3}">
      <dgm:prSet phldrT="[Text]" custT="1"/>
      <dgm:spPr>
        <a:solidFill>
          <a:schemeClr val="accent3">
            <a:lumMod val="60000"/>
            <a:lumOff val="40000"/>
          </a:schemeClr>
        </a:solidFill>
      </dgm:spPr>
      <dgm:t>
        <a:bodyPr/>
        <a:lstStyle/>
        <a:p>
          <a:r>
            <a:rPr lang="en-GB" sz="1000" b="1" dirty="0">
              <a:solidFill>
                <a:sysClr val="windowText" lastClr="000000"/>
              </a:solidFill>
            </a:rPr>
            <a:t>Assess statistics against the Code </a:t>
          </a:r>
        </a:p>
      </dgm:t>
    </dgm:pt>
    <dgm:pt modelId="{9A5BA447-F4EC-4903-BEC4-73EB6D653FE0}" type="parTrans" cxnId="{69D62247-59CB-47DC-A900-8D797393CF1F}">
      <dgm:prSet/>
      <dgm:spPr/>
      <dgm:t>
        <a:bodyPr/>
        <a:lstStyle/>
        <a:p>
          <a:endParaRPr lang="en-GB"/>
        </a:p>
      </dgm:t>
    </dgm:pt>
    <dgm:pt modelId="{6FB91969-9C45-4CA0-83A7-F357D4BDF11E}" type="sibTrans" cxnId="{69D62247-59CB-47DC-A900-8D797393CF1F}">
      <dgm:prSet/>
      <dgm:spPr/>
      <dgm:t>
        <a:bodyPr/>
        <a:lstStyle/>
        <a:p>
          <a:endParaRPr lang="en-GB"/>
        </a:p>
      </dgm:t>
    </dgm:pt>
    <dgm:pt modelId="{C6F5F136-4D4F-4ADF-9FAA-61469D1CBD4F}">
      <dgm:prSet phldrT="[Text]" custT="1"/>
      <dgm:spPr>
        <a:solidFill>
          <a:schemeClr val="accent3">
            <a:lumMod val="60000"/>
            <a:lumOff val="40000"/>
          </a:schemeClr>
        </a:solidFill>
      </dgm:spPr>
      <dgm:t>
        <a:bodyPr/>
        <a:lstStyle/>
        <a:p>
          <a:r>
            <a:rPr lang="en-GB" sz="1000" b="1" dirty="0">
              <a:solidFill>
                <a:sysClr val="windowText" lastClr="000000"/>
              </a:solidFill>
            </a:rPr>
            <a:t>Assess wider value - Systemic Reviews </a:t>
          </a:r>
        </a:p>
      </dgm:t>
    </dgm:pt>
    <dgm:pt modelId="{0F748BD4-A0BB-4580-A0ED-125A9B77C584}" type="parTrans" cxnId="{59909BDB-8A3A-4E59-972C-72B2C5BC31B2}">
      <dgm:prSet/>
      <dgm:spPr/>
      <dgm:t>
        <a:bodyPr/>
        <a:lstStyle/>
        <a:p>
          <a:endParaRPr lang="en-GB"/>
        </a:p>
      </dgm:t>
    </dgm:pt>
    <dgm:pt modelId="{B7C38D6F-9B80-47AD-96E9-807A856559E7}" type="sibTrans" cxnId="{59909BDB-8A3A-4E59-972C-72B2C5BC31B2}">
      <dgm:prSet/>
      <dgm:spPr/>
      <dgm:t>
        <a:bodyPr/>
        <a:lstStyle/>
        <a:p>
          <a:endParaRPr lang="en-GB"/>
        </a:p>
      </dgm:t>
    </dgm:pt>
    <dgm:pt modelId="{04A5B3DC-F0F7-401C-8DFD-1C246A7D7F8A}">
      <dgm:prSet phldrT="[Text]"/>
      <dgm:spPr>
        <a:solidFill>
          <a:schemeClr val="accent3">
            <a:lumMod val="60000"/>
            <a:lumOff val="40000"/>
          </a:schemeClr>
        </a:solidFill>
      </dgm:spPr>
      <dgm:t>
        <a:bodyPr/>
        <a:lstStyle/>
        <a:p>
          <a:r>
            <a:rPr lang="en-GB" b="1" dirty="0">
              <a:solidFill>
                <a:sysClr val="windowText" lastClr="000000"/>
              </a:solidFill>
            </a:rPr>
            <a:t>Support voluntary adopters</a:t>
          </a:r>
        </a:p>
      </dgm:t>
    </dgm:pt>
    <dgm:pt modelId="{BCD3CA2F-CEDA-4051-8124-4E14C66C35C3}" type="parTrans" cxnId="{32518D1D-59B7-4A19-9483-7F56FF55684F}">
      <dgm:prSet/>
      <dgm:spPr/>
      <dgm:t>
        <a:bodyPr/>
        <a:lstStyle/>
        <a:p>
          <a:endParaRPr lang="en-GB"/>
        </a:p>
      </dgm:t>
    </dgm:pt>
    <dgm:pt modelId="{A676265C-F8CE-425B-9554-3E1191275049}" type="sibTrans" cxnId="{32518D1D-59B7-4A19-9483-7F56FF55684F}">
      <dgm:prSet/>
      <dgm:spPr/>
      <dgm:t>
        <a:bodyPr/>
        <a:lstStyle/>
        <a:p>
          <a:endParaRPr lang="en-GB"/>
        </a:p>
      </dgm:t>
    </dgm:pt>
    <dgm:pt modelId="{CE12B409-5407-467F-8D1B-2A038C6197B6}">
      <dgm:prSet phldrT="[Text]"/>
      <dgm:spPr>
        <a:solidFill>
          <a:schemeClr val="accent3">
            <a:lumMod val="60000"/>
            <a:lumOff val="40000"/>
          </a:schemeClr>
        </a:solidFill>
      </dgm:spPr>
      <dgm:t>
        <a:bodyPr/>
        <a:lstStyle/>
        <a:p>
          <a:r>
            <a:rPr lang="en-GB" b="1" dirty="0">
              <a:solidFill>
                <a:sysClr val="windowText" lastClr="000000"/>
              </a:solidFill>
            </a:rPr>
            <a:t>Uphold the Code of Practice</a:t>
          </a:r>
        </a:p>
      </dgm:t>
    </dgm:pt>
    <dgm:pt modelId="{8F46C1D4-0A1C-49B2-97F4-B5241774961F}" type="sibTrans" cxnId="{AFDC566C-F100-43DF-9A13-74F0DA13F640}">
      <dgm:prSet/>
      <dgm:spPr/>
      <dgm:t>
        <a:bodyPr/>
        <a:lstStyle/>
        <a:p>
          <a:endParaRPr lang="en-GB"/>
        </a:p>
      </dgm:t>
    </dgm:pt>
    <dgm:pt modelId="{F3588457-8A78-40FD-B82A-A8D71DCF7A08}" type="parTrans" cxnId="{AFDC566C-F100-43DF-9A13-74F0DA13F640}">
      <dgm:prSet/>
      <dgm:spPr/>
      <dgm:t>
        <a:bodyPr/>
        <a:lstStyle/>
        <a:p>
          <a:endParaRPr lang="en-GB"/>
        </a:p>
      </dgm:t>
    </dgm:pt>
    <dgm:pt modelId="{BEC30063-4D33-4C3C-A98C-ADA1F5696E3D}">
      <dgm:prSet phldrT="[Text]" custT="1"/>
      <dgm:spPr>
        <a:solidFill>
          <a:schemeClr val="accent3">
            <a:lumMod val="60000"/>
            <a:lumOff val="40000"/>
          </a:schemeClr>
        </a:solidFill>
      </dgm:spPr>
      <dgm:t>
        <a:bodyPr/>
        <a:lstStyle/>
        <a:p>
          <a:r>
            <a:rPr lang="en-GB" sz="1000" b="1" dirty="0">
              <a:solidFill>
                <a:sysClr val="windowText" lastClr="000000"/>
              </a:solidFill>
            </a:rPr>
            <a:t>Check statistics against the Code </a:t>
          </a:r>
        </a:p>
      </dgm:t>
    </dgm:pt>
    <dgm:pt modelId="{E674C9B0-9059-47D1-AAD1-AD937A5BACE8}" type="sibTrans" cxnId="{CC0024F0-5A32-4DF8-82DC-7FDFD5094DE7}">
      <dgm:prSet/>
      <dgm:spPr/>
      <dgm:t>
        <a:bodyPr/>
        <a:lstStyle/>
        <a:p>
          <a:endParaRPr lang="en-GB"/>
        </a:p>
      </dgm:t>
    </dgm:pt>
    <dgm:pt modelId="{6E7EB4B5-3DEF-416F-AF14-9ED56BEEAD0D}" type="parTrans" cxnId="{CC0024F0-5A32-4DF8-82DC-7FDFD5094DE7}">
      <dgm:prSet/>
      <dgm:spPr/>
      <dgm:t>
        <a:bodyPr/>
        <a:lstStyle/>
        <a:p>
          <a:endParaRPr lang="en-GB"/>
        </a:p>
      </dgm:t>
    </dgm:pt>
    <dgm:pt modelId="{983DBF11-6CBD-4E52-836B-366F37CFF1D1}">
      <dgm:prSet phldrT="[Text]" custT="1"/>
      <dgm:spPr>
        <a:solidFill>
          <a:schemeClr val="accent3">
            <a:lumMod val="60000"/>
            <a:lumOff val="40000"/>
          </a:schemeClr>
        </a:solidFill>
      </dgm:spPr>
      <dgm:t>
        <a:bodyPr/>
        <a:lstStyle/>
        <a:p>
          <a:r>
            <a:rPr lang="en-GB" sz="1000" b="1" i="0" dirty="0">
              <a:solidFill>
                <a:sysClr val="windowText" lastClr="000000"/>
              </a:solidFill>
            </a:rPr>
            <a:t>Stand up for statistics- </a:t>
          </a:r>
          <a:r>
            <a:rPr lang="en-GB" sz="1000" b="1" dirty="0">
              <a:solidFill>
                <a:sysClr val="windowText" lastClr="000000"/>
              </a:solidFill>
            </a:rPr>
            <a:t>comment &amp; intervene</a:t>
          </a:r>
        </a:p>
      </dgm:t>
    </dgm:pt>
    <dgm:pt modelId="{D1D60FF5-5F71-4024-A779-D7914F3EB367}" type="sibTrans" cxnId="{EA453329-AC10-4906-8A4C-E4186F105BC4}">
      <dgm:prSet/>
      <dgm:spPr/>
      <dgm:t>
        <a:bodyPr/>
        <a:lstStyle/>
        <a:p>
          <a:endParaRPr lang="en-GB"/>
        </a:p>
      </dgm:t>
    </dgm:pt>
    <dgm:pt modelId="{7DD62A80-B807-4601-B315-F42412109AC2}" type="parTrans" cxnId="{EA453329-AC10-4906-8A4C-E4186F105BC4}">
      <dgm:prSet/>
      <dgm:spPr/>
      <dgm:t>
        <a:bodyPr/>
        <a:lstStyle/>
        <a:p>
          <a:endParaRPr lang="en-GB"/>
        </a:p>
      </dgm:t>
    </dgm:pt>
    <dgm:pt modelId="{38433E53-9E88-4A16-9316-39B9C6438130}" type="pres">
      <dgm:prSet presAssocID="{ECA53DC2-575F-4522-804C-C1A6DA8D6787}" presName="Name0" presStyleCnt="0">
        <dgm:presLayoutVars>
          <dgm:chMax val="1"/>
          <dgm:chPref val="1"/>
          <dgm:dir/>
          <dgm:animOne val="branch"/>
          <dgm:animLvl val="lvl"/>
        </dgm:presLayoutVars>
      </dgm:prSet>
      <dgm:spPr/>
    </dgm:pt>
    <dgm:pt modelId="{F0190C49-08BB-4DFC-9E40-87B8DD9C3C82}" type="pres">
      <dgm:prSet presAssocID="{D8A36349-84E1-45B8-9CAB-008FA8FAD88D}" presName="Parent" presStyleLbl="node0" presStyleIdx="0" presStyleCnt="1" custScaleX="102995" custScaleY="106478">
        <dgm:presLayoutVars>
          <dgm:chMax val="6"/>
          <dgm:chPref val="6"/>
        </dgm:presLayoutVars>
      </dgm:prSet>
      <dgm:spPr/>
    </dgm:pt>
    <dgm:pt modelId="{83CFEA0D-4A95-46F0-A554-1C220617A18B}" type="pres">
      <dgm:prSet presAssocID="{8EE852EB-64EF-4E74-A561-4B230FD3D1C3}" presName="Accent1" presStyleCnt="0"/>
      <dgm:spPr/>
    </dgm:pt>
    <dgm:pt modelId="{C386E6E7-7DA5-4D06-B6E6-D37EC81D11AB}" type="pres">
      <dgm:prSet presAssocID="{8EE852EB-64EF-4E74-A561-4B230FD3D1C3}" presName="Accent" presStyleLbl="bgShp" presStyleIdx="0" presStyleCnt="6"/>
      <dgm:spPr/>
    </dgm:pt>
    <dgm:pt modelId="{A867793D-4553-4EA9-A1CF-F11A23FF80C3}" type="pres">
      <dgm:prSet presAssocID="{8EE852EB-64EF-4E74-A561-4B230FD3D1C3}" presName="Child1" presStyleLbl="node1" presStyleIdx="0" presStyleCnt="6" custLinFactNeighborY="-1638">
        <dgm:presLayoutVars>
          <dgm:chMax val="0"/>
          <dgm:chPref val="0"/>
          <dgm:bulletEnabled val="1"/>
        </dgm:presLayoutVars>
      </dgm:prSet>
      <dgm:spPr/>
    </dgm:pt>
    <dgm:pt modelId="{1507ABE5-973F-4B16-BD93-C43E738315BB}" type="pres">
      <dgm:prSet presAssocID="{BEC30063-4D33-4C3C-A98C-ADA1F5696E3D}" presName="Accent2" presStyleCnt="0"/>
      <dgm:spPr/>
    </dgm:pt>
    <dgm:pt modelId="{487AF557-E0F3-42A5-BDE0-19256ED85C94}" type="pres">
      <dgm:prSet presAssocID="{BEC30063-4D33-4C3C-A98C-ADA1F5696E3D}" presName="Accent" presStyleLbl="bgShp" presStyleIdx="1" presStyleCnt="6"/>
      <dgm:spPr>
        <a:solidFill>
          <a:schemeClr val="accent3">
            <a:lumMod val="20000"/>
            <a:lumOff val="80000"/>
          </a:schemeClr>
        </a:solidFill>
      </dgm:spPr>
    </dgm:pt>
    <dgm:pt modelId="{C7C4FA98-48BF-40DB-94BD-E33B069C8F0D}" type="pres">
      <dgm:prSet presAssocID="{BEC30063-4D33-4C3C-A98C-ADA1F5696E3D}" presName="Child2" presStyleLbl="node1" presStyleIdx="1" presStyleCnt="6">
        <dgm:presLayoutVars>
          <dgm:chMax val="0"/>
          <dgm:chPref val="0"/>
          <dgm:bulletEnabled val="1"/>
        </dgm:presLayoutVars>
      </dgm:prSet>
      <dgm:spPr/>
    </dgm:pt>
    <dgm:pt modelId="{A470F64D-F66A-4805-B2BB-2786F267C47A}" type="pres">
      <dgm:prSet presAssocID="{983DBF11-6CBD-4E52-836B-366F37CFF1D1}" presName="Accent3" presStyleCnt="0"/>
      <dgm:spPr/>
    </dgm:pt>
    <dgm:pt modelId="{B1DDE410-8775-411C-A9ED-D604B9343D80}" type="pres">
      <dgm:prSet presAssocID="{983DBF11-6CBD-4E52-836B-366F37CFF1D1}" presName="Accent" presStyleLbl="bgShp" presStyleIdx="2" presStyleCnt="6"/>
      <dgm:spPr>
        <a:solidFill>
          <a:schemeClr val="accent3">
            <a:lumMod val="20000"/>
            <a:lumOff val="80000"/>
          </a:schemeClr>
        </a:solidFill>
      </dgm:spPr>
    </dgm:pt>
    <dgm:pt modelId="{F63D8B5C-8001-48BE-B88F-E993B74C9A94}" type="pres">
      <dgm:prSet presAssocID="{983DBF11-6CBD-4E52-836B-366F37CFF1D1}" presName="Child3" presStyleLbl="node1" presStyleIdx="2" presStyleCnt="6" custLinFactNeighborX="2368" custLinFactNeighborY="567">
        <dgm:presLayoutVars>
          <dgm:chMax val="0"/>
          <dgm:chPref val="0"/>
          <dgm:bulletEnabled val="1"/>
        </dgm:presLayoutVars>
      </dgm:prSet>
      <dgm:spPr/>
    </dgm:pt>
    <dgm:pt modelId="{5FF978E1-5094-43CF-A6C0-5703DAD37536}" type="pres">
      <dgm:prSet presAssocID="{C6F5F136-4D4F-4ADF-9FAA-61469D1CBD4F}" presName="Accent4" presStyleCnt="0"/>
      <dgm:spPr/>
    </dgm:pt>
    <dgm:pt modelId="{D9FAF967-4B6D-4A66-A038-89310220E4DD}" type="pres">
      <dgm:prSet presAssocID="{C6F5F136-4D4F-4ADF-9FAA-61469D1CBD4F}" presName="Accent" presStyleLbl="bgShp" presStyleIdx="3" presStyleCnt="6" custLinFactNeighborX="2770" custLinFactNeighborY="1037"/>
      <dgm:spPr>
        <a:solidFill>
          <a:schemeClr val="accent3">
            <a:lumMod val="20000"/>
            <a:lumOff val="80000"/>
          </a:schemeClr>
        </a:solidFill>
      </dgm:spPr>
    </dgm:pt>
    <dgm:pt modelId="{123396BD-A4E1-4F10-97B5-D67AB957B341}" type="pres">
      <dgm:prSet presAssocID="{C6F5F136-4D4F-4ADF-9FAA-61469D1CBD4F}" presName="Child4" presStyleLbl="node1" presStyleIdx="3" presStyleCnt="6">
        <dgm:presLayoutVars>
          <dgm:chMax val="0"/>
          <dgm:chPref val="0"/>
          <dgm:bulletEnabled val="1"/>
        </dgm:presLayoutVars>
      </dgm:prSet>
      <dgm:spPr/>
    </dgm:pt>
    <dgm:pt modelId="{53CF3C85-83A8-4E68-BE04-938C3DF8D75B}" type="pres">
      <dgm:prSet presAssocID="{04A5B3DC-F0F7-401C-8DFD-1C246A7D7F8A}" presName="Accent5" presStyleCnt="0"/>
      <dgm:spPr/>
    </dgm:pt>
    <dgm:pt modelId="{3946906F-0ADA-4910-B5D5-1BFB8E0929C2}" type="pres">
      <dgm:prSet presAssocID="{04A5B3DC-F0F7-401C-8DFD-1C246A7D7F8A}" presName="Accent" presStyleLbl="bgShp" presStyleIdx="4" presStyleCnt="6"/>
      <dgm:spPr>
        <a:solidFill>
          <a:schemeClr val="accent3">
            <a:lumMod val="20000"/>
            <a:lumOff val="80000"/>
          </a:schemeClr>
        </a:solidFill>
      </dgm:spPr>
    </dgm:pt>
    <dgm:pt modelId="{DC3ABA3C-7380-482F-AE08-4772CCECCABB}" type="pres">
      <dgm:prSet presAssocID="{04A5B3DC-F0F7-401C-8DFD-1C246A7D7F8A}" presName="Child5" presStyleLbl="node1" presStyleIdx="4" presStyleCnt="6">
        <dgm:presLayoutVars>
          <dgm:chMax val="0"/>
          <dgm:chPref val="0"/>
          <dgm:bulletEnabled val="1"/>
        </dgm:presLayoutVars>
      </dgm:prSet>
      <dgm:spPr/>
    </dgm:pt>
    <dgm:pt modelId="{B5FF0D8B-DF55-4DB3-93A5-1F79AC6024E3}" type="pres">
      <dgm:prSet presAssocID="{CE12B409-5407-467F-8D1B-2A038C6197B6}" presName="Accent6" presStyleCnt="0"/>
      <dgm:spPr/>
    </dgm:pt>
    <dgm:pt modelId="{80DAD400-9223-4B99-8AC0-9471ACEE69E2}" type="pres">
      <dgm:prSet presAssocID="{CE12B409-5407-467F-8D1B-2A038C6197B6}" presName="Accent" presStyleLbl="bgShp" presStyleIdx="5" presStyleCnt="6"/>
      <dgm:spPr>
        <a:solidFill>
          <a:schemeClr val="accent3">
            <a:lumMod val="20000"/>
            <a:lumOff val="80000"/>
          </a:schemeClr>
        </a:solidFill>
      </dgm:spPr>
    </dgm:pt>
    <dgm:pt modelId="{E11693BA-3479-4D47-83BF-D7F33730E76C}" type="pres">
      <dgm:prSet presAssocID="{CE12B409-5407-467F-8D1B-2A038C6197B6}" presName="Child6" presStyleLbl="node1" presStyleIdx="5" presStyleCnt="6">
        <dgm:presLayoutVars>
          <dgm:chMax val="0"/>
          <dgm:chPref val="0"/>
          <dgm:bulletEnabled val="1"/>
        </dgm:presLayoutVars>
      </dgm:prSet>
      <dgm:spPr/>
    </dgm:pt>
  </dgm:ptLst>
  <dgm:cxnLst>
    <dgm:cxn modelId="{7E020914-7384-4DC3-B4BA-BA25E05A706E}" srcId="{ECA53DC2-575F-4522-804C-C1A6DA8D6787}" destId="{D8A36349-84E1-45B8-9CAB-008FA8FAD88D}" srcOrd="0" destOrd="0" parTransId="{D6BEB63E-1716-40D4-8EB0-FD66CC1E6148}" sibTransId="{5019C03F-E433-4980-8D87-C91C9F8C6B3C}"/>
    <dgm:cxn modelId="{32518D1D-59B7-4A19-9483-7F56FF55684F}" srcId="{D8A36349-84E1-45B8-9CAB-008FA8FAD88D}" destId="{04A5B3DC-F0F7-401C-8DFD-1C246A7D7F8A}" srcOrd="4" destOrd="0" parTransId="{BCD3CA2F-CEDA-4051-8124-4E14C66C35C3}" sibTransId="{A676265C-F8CE-425B-9554-3E1191275049}"/>
    <dgm:cxn modelId="{EA453329-AC10-4906-8A4C-E4186F105BC4}" srcId="{D8A36349-84E1-45B8-9CAB-008FA8FAD88D}" destId="{983DBF11-6CBD-4E52-836B-366F37CFF1D1}" srcOrd="2" destOrd="0" parTransId="{7DD62A80-B807-4601-B315-F42412109AC2}" sibTransId="{D1D60FF5-5F71-4024-A779-D7914F3EB367}"/>
    <dgm:cxn modelId="{69D62247-59CB-47DC-A900-8D797393CF1F}" srcId="{D8A36349-84E1-45B8-9CAB-008FA8FAD88D}" destId="{8EE852EB-64EF-4E74-A561-4B230FD3D1C3}" srcOrd="0" destOrd="0" parTransId="{9A5BA447-F4EC-4903-BEC4-73EB6D653FE0}" sibTransId="{6FB91969-9C45-4CA0-83A7-F357D4BDF11E}"/>
    <dgm:cxn modelId="{AFDC566C-F100-43DF-9A13-74F0DA13F640}" srcId="{D8A36349-84E1-45B8-9CAB-008FA8FAD88D}" destId="{CE12B409-5407-467F-8D1B-2A038C6197B6}" srcOrd="5" destOrd="0" parTransId="{F3588457-8A78-40FD-B82A-A8D71DCF7A08}" sibTransId="{8F46C1D4-0A1C-49B2-97F4-B5241774961F}"/>
    <dgm:cxn modelId="{7BB8A34D-75E1-4CDF-B741-911383F8CCBA}" type="presOf" srcId="{D8A36349-84E1-45B8-9CAB-008FA8FAD88D}" destId="{F0190C49-08BB-4DFC-9E40-87B8DD9C3C82}" srcOrd="0" destOrd="0" presId="urn:microsoft.com/office/officeart/2011/layout/HexagonRadial"/>
    <dgm:cxn modelId="{57913F6F-9293-4ED4-97DF-0727807DCE33}" type="presOf" srcId="{C6F5F136-4D4F-4ADF-9FAA-61469D1CBD4F}" destId="{123396BD-A4E1-4F10-97B5-D67AB957B341}" srcOrd="0" destOrd="0" presId="urn:microsoft.com/office/officeart/2011/layout/HexagonRadial"/>
    <dgm:cxn modelId="{75B9B170-33EB-4B1F-87F0-31F3632A30E2}" type="presOf" srcId="{BEC30063-4D33-4C3C-A98C-ADA1F5696E3D}" destId="{C7C4FA98-48BF-40DB-94BD-E33B069C8F0D}" srcOrd="0" destOrd="0" presId="urn:microsoft.com/office/officeart/2011/layout/HexagonRadial"/>
    <dgm:cxn modelId="{FAB65E71-C2BB-4A1C-B878-03B176E62F90}" type="presOf" srcId="{CE12B409-5407-467F-8D1B-2A038C6197B6}" destId="{E11693BA-3479-4D47-83BF-D7F33730E76C}" srcOrd="0" destOrd="0" presId="urn:microsoft.com/office/officeart/2011/layout/HexagonRadial"/>
    <dgm:cxn modelId="{5B6BCAA3-AC22-47C6-94E1-1546B5A41E49}" type="presOf" srcId="{ECA53DC2-575F-4522-804C-C1A6DA8D6787}" destId="{38433E53-9E88-4A16-9316-39B9C6438130}" srcOrd="0" destOrd="0" presId="urn:microsoft.com/office/officeart/2011/layout/HexagonRadial"/>
    <dgm:cxn modelId="{E30139BF-4B89-4B45-8F55-923B1E70243E}" type="presOf" srcId="{04A5B3DC-F0F7-401C-8DFD-1C246A7D7F8A}" destId="{DC3ABA3C-7380-482F-AE08-4772CCECCABB}" srcOrd="0" destOrd="0" presId="urn:microsoft.com/office/officeart/2011/layout/HexagonRadial"/>
    <dgm:cxn modelId="{19B086D5-389C-473E-A5F0-24B448113249}" type="presOf" srcId="{8EE852EB-64EF-4E74-A561-4B230FD3D1C3}" destId="{A867793D-4553-4EA9-A1CF-F11A23FF80C3}" srcOrd="0" destOrd="0" presId="urn:microsoft.com/office/officeart/2011/layout/HexagonRadial"/>
    <dgm:cxn modelId="{59909BDB-8A3A-4E59-972C-72B2C5BC31B2}" srcId="{D8A36349-84E1-45B8-9CAB-008FA8FAD88D}" destId="{C6F5F136-4D4F-4ADF-9FAA-61469D1CBD4F}" srcOrd="3" destOrd="0" parTransId="{0F748BD4-A0BB-4580-A0ED-125A9B77C584}" sibTransId="{B7C38D6F-9B80-47AD-96E9-807A856559E7}"/>
    <dgm:cxn modelId="{7D9F3FDD-4F1F-4FC2-A9A1-046C2E17ECA7}" type="presOf" srcId="{983DBF11-6CBD-4E52-836B-366F37CFF1D1}" destId="{F63D8B5C-8001-48BE-B88F-E993B74C9A94}" srcOrd="0" destOrd="0" presId="urn:microsoft.com/office/officeart/2011/layout/HexagonRadial"/>
    <dgm:cxn modelId="{CC0024F0-5A32-4DF8-82DC-7FDFD5094DE7}" srcId="{D8A36349-84E1-45B8-9CAB-008FA8FAD88D}" destId="{BEC30063-4D33-4C3C-A98C-ADA1F5696E3D}" srcOrd="1" destOrd="0" parTransId="{6E7EB4B5-3DEF-416F-AF14-9ED56BEEAD0D}" sibTransId="{E674C9B0-9059-47D1-AAD1-AD937A5BACE8}"/>
    <dgm:cxn modelId="{FDFDD0B4-9437-4282-8EF5-685D42C563D1}" type="presParOf" srcId="{38433E53-9E88-4A16-9316-39B9C6438130}" destId="{F0190C49-08BB-4DFC-9E40-87B8DD9C3C82}" srcOrd="0" destOrd="0" presId="urn:microsoft.com/office/officeart/2011/layout/HexagonRadial"/>
    <dgm:cxn modelId="{E32B590B-88AA-4D1F-90A5-CB28AD7B2337}" type="presParOf" srcId="{38433E53-9E88-4A16-9316-39B9C6438130}" destId="{83CFEA0D-4A95-46F0-A554-1C220617A18B}" srcOrd="1" destOrd="0" presId="urn:microsoft.com/office/officeart/2011/layout/HexagonRadial"/>
    <dgm:cxn modelId="{210346C8-86A6-4B11-8A76-73492A91AD14}" type="presParOf" srcId="{83CFEA0D-4A95-46F0-A554-1C220617A18B}" destId="{C386E6E7-7DA5-4D06-B6E6-D37EC81D11AB}" srcOrd="0" destOrd="0" presId="urn:microsoft.com/office/officeart/2011/layout/HexagonRadial"/>
    <dgm:cxn modelId="{99A549EA-A9D5-45EC-967A-BA25AC8D8803}" type="presParOf" srcId="{38433E53-9E88-4A16-9316-39B9C6438130}" destId="{A867793D-4553-4EA9-A1CF-F11A23FF80C3}" srcOrd="2" destOrd="0" presId="urn:microsoft.com/office/officeart/2011/layout/HexagonRadial"/>
    <dgm:cxn modelId="{7C2CD804-A7D4-4D1B-8B45-9BB0820904A2}" type="presParOf" srcId="{38433E53-9E88-4A16-9316-39B9C6438130}" destId="{1507ABE5-973F-4B16-BD93-C43E738315BB}" srcOrd="3" destOrd="0" presId="urn:microsoft.com/office/officeart/2011/layout/HexagonRadial"/>
    <dgm:cxn modelId="{A3235830-38D8-4392-8009-565FD0900D20}" type="presParOf" srcId="{1507ABE5-973F-4B16-BD93-C43E738315BB}" destId="{487AF557-E0F3-42A5-BDE0-19256ED85C94}" srcOrd="0" destOrd="0" presId="urn:microsoft.com/office/officeart/2011/layout/HexagonRadial"/>
    <dgm:cxn modelId="{959A5534-9065-40E2-AF11-3F469CFE4A0F}" type="presParOf" srcId="{38433E53-9E88-4A16-9316-39B9C6438130}" destId="{C7C4FA98-48BF-40DB-94BD-E33B069C8F0D}" srcOrd="4" destOrd="0" presId="urn:microsoft.com/office/officeart/2011/layout/HexagonRadial"/>
    <dgm:cxn modelId="{1ECB6BD9-02C4-468D-A988-80BCBFA1125B}" type="presParOf" srcId="{38433E53-9E88-4A16-9316-39B9C6438130}" destId="{A470F64D-F66A-4805-B2BB-2786F267C47A}" srcOrd="5" destOrd="0" presId="urn:microsoft.com/office/officeart/2011/layout/HexagonRadial"/>
    <dgm:cxn modelId="{3F58A6B2-28CF-4936-BE1E-77A1F03FE3C4}" type="presParOf" srcId="{A470F64D-F66A-4805-B2BB-2786F267C47A}" destId="{B1DDE410-8775-411C-A9ED-D604B9343D80}" srcOrd="0" destOrd="0" presId="urn:microsoft.com/office/officeart/2011/layout/HexagonRadial"/>
    <dgm:cxn modelId="{5CDA5819-7364-42AF-9877-0647778E9E36}" type="presParOf" srcId="{38433E53-9E88-4A16-9316-39B9C6438130}" destId="{F63D8B5C-8001-48BE-B88F-E993B74C9A94}" srcOrd="6" destOrd="0" presId="urn:microsoft.com/office/officeart/2011/layout/HexagonRadial"/>
    <dgm:cxn modelId="{4B32C1F9-B894-4DB5-B578-978ED00EDE2C}" type="presParOf" srcId="{38433E53-9E88-4A16-9316-39B9C6438130}" destId="{5FF978E1-5094-43CF-A6C0-5703DAD37536}" srcOrd="7" destOrd="0" presId="urn:microsoft.com/office/officeart/2011/layout/HexagonRadial"/>
    <dgm:cxn modelId="{D0F4F3C7-052D-4B2B-BF32-CC12A54C474C}" type="presParOf" srcId="{5FF978E1-5094-43CF-A6C0-5703DAD37536}" destId="{D9FAF967-4B6D-4A66-A038-89310220E4DD}" srcOrd="0" destOrd="0" presId="urn:microsoft.com/office/officeart/2011/layout/HexagonRadial"/>
    <dgm:cxn modelId="{4809850D-54CF-4A19-8883-93AABD2506AB}" type="presParOf" srcId="{38433E53-9E88-4A16-9316-39B9C6438130}" destId="{123396BD-A4E1-4F10-97B5-D67AB957B341}" srcOrd="8" destOrd="0" presId="urn:microsoft.com/office/officeart/2011/layout/HexagonRadial"/>
    <dgm:cxn modelId="{8A0AEEF6-3623-4F6B-98A4-AFD0E732258A}" type="presParOf" srcId="{38433E53-9E88-4A16-9316-39B9C6438130}" destId="{53CF3C85-83A8-4E68-BE04-938C3DF8D75B}" srcOrd="9" destOrd="0" presId="urn:microsoft.com/office/officeart/2011/layout/HexagonRadial"/>
    <dgm:cxn modelId="{FAA15728-B83D-4320-B9D2-0F398A0C7774}" type="presParOf" srcId="{53CF3C85-83A8-4E68-BE04-938C3DF8D75B}" destId="{3946906F-0ADA-4910-B5D5-1BFB8E0929C2}" srcOrd="0" destOrd="0" presId="urn:microsoft.com/office/officeart/2011/layout/HexagonRadial"/>
    <dgm:cxn modelId="{7A657F4A-6DF8-4A59-896D-2CF2916406C2}" type="presParOf" srcId="{38433E53-9E88-4A16-9316-39B9C6438130}" destId="{DC3ABA3C-7380-482F-AE08-4772CCECCABB}" srcOrd="10" destOrd="0" presId="urn:microsoft.com/office/officeart/2011/layout/HexagonRadial"/>
    <dgm:cxn modelId="{2492A6F0-C412-4C91-B767-E57EB24A042D}" type="presParOf" srcId="{38433E53-9E88-4A16-9316-39B9C6438130}" destId="{B5FF0D8B-DF55-4DB3-93A5-1F79AC6024E3}" srcOrd="11" destOrd="0" presId="urn:microsoft.com/office/officeart/2011/layout/HexagonRadial"/>
    <dgm:cxn modelId="{6850F945-A4A7-4E10-BCEA-4F85B5889308}" type="presParOf" srcId="{B5FF0D8B-DF55-4DB3-93A5-1F79AC6024E3}" destId="{80DAD400-9223-4B99-8AC0-9471ACEE69E2}" srcOrd="0" destOrd="0" presId="urn:microsoft.com/office/officeart/2011/layout/HexagonRadial"/>
    <dgm:cxn modelId="{89C1212F-1366-4362-95C1-AF40F383481C}" type="presParOf" srcId="{38433E53-9E88-4A16-9316-39B9C6438130}" destId="{E11693BA-3479-4D47-83BF-D7F33730E76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90C49-08BB-4DFC-9E40-87B8DD9C3C82}">
      <dsp:nvSpPr>
        <dsp:cNvPr id="0" name=""/>
        <dsp:cNvSpPr/>
      </dsp:nvSpPr>
      <dsp:spPr>
        <a:xfrm>
          <a:off x="1377462" y="940905"/>
          <a:ext cx="1277235" cy="1142223"/>
        </a:xfrm>
        <a:prstGeom prst="hexagon">
          <a:avLst>
            <a:gd name="adj" fmla="val 28570"/>
            <a:gd name="vf" fmla="val 115470"/>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rPr>
            <a:t>Our Regulatory Toolkit</a:t>
          </a:r>
        </a:p>
      </dsp:txBody>
      <dsp:txXfrm>
        <a:off x="1593847" y="1134416"/>
        <a:ext cx="844465" cy="755201"/>
      </dsp:txXfrm>
    </dsp:sp>
    <dsp:sp modelId="{487AF557-E0F3-42A5-BDE0-19256ED85C94}">
      <dsp:nvSpPr>
        <dsp:cNvPr id="0" name=""/>
        <dsp:cNvSpPr/>
      </dsp:nvSpPr>
      <dsp:spPr>
        <a:xfrm>
          <a:off x="2172569" y="462420"/>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867793D-4553-4EA9-A1CF-F11A23FF80C3}">
      <dsp:nvSpPr>
        <dsp:cNvPr id="0" name=""/>
        <dsp:cNvSpPr/>
      </dsp:nvSpPr>
      <dsp:spPr>
        <a:xfrm>
          <a:off x="1510263" y="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statistics against the Code </a:t>
          </a:r>
        </a:p>
      </dsp:txBody>
      <dsp:txXfrm>
        <a:off x="1678677" y="145698"/>
        <a:ext cx="679420" cy="587778"/>
      </dsp:txXfrm>
    </dsp:sp>
    <dsp:sp modelId="{B1DDE410-8775-411C-A9ED-D604B9343D80}">
      <dsp:nvSpPr>
        <dsp:cNvPr id="0" name=""/>
        <dsp:cNvSpPr/>
      </dsp:nvSpPr>
      <dsp:spPr>
        <a:xfrm>
          <a:off x="2718626" y="1216085"/>
          <a:ext cx="467884" cy="40314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C7C4FA98-48BF-40DB-94BD-E33B069C8F0D}">
      <dsp:nvSpPr>
        <dsp:cNvPr id="0" name=""/>
        <dsp:cNvSpPr/>
      </dsp:nvSpPr>
      <dsp:spPr>
        <a:xfrm>
          <a:off x="2442281" y="540751"/>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Check statistics against the Code </a:t>
          </a:r>
        </a:p>
      </dsp:txBody>
      <dsp:txXfrm>
        <a:off x="2610695" y="686449"/>
        <a:ext cx="679420" cy="587778"/>
      </dsp:txXfrm>
    </dsp:sp>
    <dsp:sp modelId="{D9FAF967-4B6D-4A66-A038-89310220E4DD}">
      <dsp:nvSpPr>
        <dsp:cNvPr id="0" name=""/>
        <dsp:cNvSpPr/>
      </dsp:nvSpPr>
      <dsp:spPr>
        <a:xfrm>
          <a:off x="2352260" y="2071011"/>
          <a:ext cx="467884" cy="40314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F63D8B5C-8001-48BE-B88F-E993B74C9A94}">
      <dsp:nvSpPr>
        <dsp:cNvPr id="0" name=""/>
        <dsp:cNvSpPr/>
      </dsp:nvSpPr>
      <dsp:spPr>
        <a:xfrm>
          <a:off x="2466345" y="1608790"/>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i="0" kern="1200" dirty="0">
              <a:solidFill>
                <a:sysClr val="windowText" lastClr="000000"/>
              </a:solidFill>
            </a:rPr>
            <a:t>Stand up for statistics- </a:t>
          </a:r>
          <a:r>
            <a:rPr lang="en-GB" sz="1000" b="1" kern="1200" dirty="0">
              <a:solidFill>
                <a:sysClr val="windowText" lastClr="000000"/>
              </a:solidFill>
            </a:rPr>
            <a:t>comment &amp; intervene</a:t>
          </a:r>
        </a:p>
      </dsp:txBody>
      <dsp:txXfrm>
        <a:off x="2634759" y="1754488"/>
        <a:ext cx="679420" cy="587778"/>
      </dsp:txXfrm>
    </dsp:sp>
    <dsp:sp modelId="{3946906F-0ADA-4910-B5D5-1BFB8E0929C2}">
      <dsp:nvSpPr>
        <dsp:cNvPr id="0" name=""/>
        <dsp:cNvSpPr/>
      </dsp:nvSpPr>
      <dsp:spPr>
        <a:xfrm>
          <a:off x="1398340" y="2155141"/>
          <a:ext cx="467884" cy="40314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123396BD-A4E1-4F10-97B5-D67AB957B341}">
      <dsp:nvSpPr>
        <dsp:cNvPr id="0" name=""/>
        <dsp:cNvSpPr/>
      </dsp:nvSpPr>
      <dsp:spPr>
        <a:xfrm>
          <a:off x="1510263" y="2145161"/>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wider value - Systemic Reviews </a:t>
          </a:r>
        </a:p>
      </dsp:txBody>
      <dsp:txXfrm>
        <a:off x="1678677" y="2290859"/>
        <a:ext cx="679420" cy="587778"/>
      </dsp:txXfrm>
    </dsp:sp>
    <dsp:sp modelId="{80DAD400-9223-4B99-8AC0-9471ACEE69E2}">
      <dsp:nvSpPr>
        <dsp:cNvPr id="0" name=""/>
        <dsp:cNvSpPr/>
      </dsp:nvSpPr>
      <dsp:spPr>
        <a:xfrm>
          <a:off x="843340" y="1401779"/>
          <a:ext cx="467884" cy="40314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DC3ABA3C-7380-482F-AE08-4772CCECCABB}">
      <dsp:nvSpPr>
        <dsp:cNvPr id="0" name=""/>
        <dsp:cNvSpPr/>
      </dsp:nvSpPr>
      <dsp:spPr>
        <a:xfrm>
          <a:off x="573918" y="1604410"/>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Support voluntary adopters</a:t>
          </a:r>
        </a:p>
      </dsp:txBody>
      <dsp:txXfrm>
        <a:off x="742332" y="1750108"/>
        <a:ext cx="679420" cy="587778"/>
      </dsp:txXfrm>
    </dsp:sp>
    <dsp:sp modelId="{E11693BA-3479-4D47-83BF-D7F33730E76C}">
      <dsp:nvSpPr>
        <dsp:cNvPr id="0" name=""/>
        <dsp:cNvSpPr/>
      </dsp:nvSpPr>
      <dsp:spPr>
        <a:xfrm>
          <a:off x="573918" y="539541"/>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Uphold the Code of Practice</a:t>
          </a:r>
        </a:p>
      </dsp:txBody>
      <dsp:txXfrm>
        <a:off x="742332" y="685239"/>
        <a:ext cx="679420" cy="587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90C49-08BB-4DFC-9E40-87B8DD9C3C82}">
      <dsp:nvSpPr>
        <dsp:cNvPr id="0" name=""/>
        <dsp:cNvSpPr/>
      </dsp:nvSpPr>
      <dsp:spPr>
        <a:xfrm>
          <a:off x="1377462" y="940905"/>
          <a:ext cx="1277235" cy="1142223"/>
        </a:xfrm>
        <a:prstGeom prst="hexagon">
          <a:avLst>
            <a:gd name="adj" fmla="val 28570"/>
            <a:gd name="vf" fmla="val 115470"/>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rPr>
            <a:t>Our Regulatory Toolkit</a:t>
          </a:r>
        </a:p>
      </dsp:txBody>
      <dsp:txXfrm>
        <a:off x="1593847" y="1134416"/>
        <a:ext cx="844465" cy="755201"/>
      </dsp:txXfrm>
    </dsp:sp>
    <dsp:sp modelId="{487AF557-E0F3-42A5-BDE0-19256ED85C94}">
      <dsp:nvSpPr>
        <dsp:cNvPr id="0" name=""/>
        <dsp:cNvSpPr/>
      </dsp:nvSpPr>
      <dsp:spPr>
        <a:xfrm>
          <a:off x="2172569" y="462420"/>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867793D-4553-4EA9-A1CF-F11A23FF80C3}">
      <dsp:nvSpPr>
        <dsp:cNvPr id="0" name=""/>
        <dsp:cNvSpPr/>
      </dsp:nvSpPr>
      <dsp:spPr>
        <a:xfrm>
          <a:off x="1510263" y="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statistics against the Code </a:t>
          </a:r>
        </a:p>
      </dsp:txBody>
      <dsp:txXfrm>
        <a:off x="1678677" y="145698"/>
        <a:ext cx="679420" cy="587778"/>
      </dsp:txXfrm>
    </dsp:sp>
    <dsp:sp modelId="{B1DDE410-8775-411C-A9ED-D604B9343D80}">
      <dsp:nvSpPr>
        <dsp:cNvPr id="0" name=""/>
        <dsp:cNvSpPr/>
      </dsp:nvSpPr>
      <dsp:spPr>
        <a:xfrm>
          <a:off x="2718626" y="1216085"/>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C7C4FA98-48BF-40DB-94BD-E33B069C8F0D}">
      <dsp:nvSpPr>
        <dsp:cNvPr id="0" name=""/>
        <dsp:cNvSpPr/>
      </dsp:nvSpPr>
      <dsp:spPr>
        <a:xfrm>
          <a:off x="2442281" y="540751"/>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Check statistics against the Code </a:t>
          </a:r>
        </a:p>
      </dsp:txBody>
      <dsp:txXfrm>
        <a:off x="2610695" y="686449"/>
        <a:ext cx="679420" cy="587778"/>
      </dsp:txXfrm>
    </dsp:sp>
    <dsp:sp modelId="{D9FAF967-4B6D-4A66-A038-89310220E4DD}">
      <dsp:nvSpPr>
        <dsp:cNvPr id="0" name=""/>
        <dsp:cNvSpPr/>
      </dsp:nvSpPr>
      <dsp:spPr>
        <a:xfrm>
          <a:off x="2352260" y="2071011"/>
          <a:ext cx="467884" cy="40314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F63D8B5C-8001-48BE-B88F-E993B74C9A94}">
      <dsp:nvSpPr>
        <dsp:cNvPr id="0" name=""/>
        <dsp:cNvSpPr/>
      </dsp:nvSpPr>
      <dsp:spPr>
        <a:xfrm>
          <a:off x="2466345" y="1608790"/>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i="0" kern="1200" dirty="0">
              <a:solidFill>
                <a:sysClr val="windowText" lastClr="000000"/>
              </a:solidFill>
            </a:rPr>
            <a:t>Stand up for statistics- </a:t>
          </a:r>
          <a:r>
            <a:rPr lang="en-GB" sz="1000" b="1" kern="1200" dirty="0">
              <a:solidFill>
                <a:sysClr val="windowText" lastClr="000000"/>
              </a:solidFill>
            </a:rPr>
            <a:t>comment &amp; intervene</a:t>
          </a:r>
        </a:p>
      </dsp:txBody>
      <dsp:txXfrm>
        <a:off x="2634759" y="1754488"/>
        <a:ext cx="679420" cy="587778"/>
      </dsp:txXfrm>
    </dsp:sp>
    <dsp:sp modelId="{3946906F-0ADA-4910-B5D5-1BFB8E0929C2}">
      <dsp:nvSpPr>
        <dsp:cNvPr id="0" name=""/>
        <dsp:cNvSpPr/>
      </dsp:nvSpPr>
      <dsp:spPr>
        <a:xfrm>
          <a:off x="1398340" y="2155141"/>
          <a:ext cx="467884" cy="40314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123396BD-A4E1-4F10-97B5-D67AB957B341}">
      <dsp:nvSpPr>
        <dsp:cNvPr id="0" name=""/>
        <dsp:cNvSpPr/>
      </dsp:nvSpPr>
      <dsp:spPr>
        <a:xfrm>
          <a:off x="1510263" y="2145161"/>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wider value - Systemic Reviews </a:t>
          </a:r>
        </a:p>
      </dsp:txBody>
      <dsp:txXfrm>
        <a:off x="1678677" y="2290859"/>
        <a:ext cx="679420" cy="587778"/>
      </dsp:txXfrm>
    </dsp:sp>
    <dsp:sp modelId="{80DAD400-9223-4B99-8AC0-9471ACEE69E2}">
      <dsp:nvSpPr>
        <dsp:cNvPr id="0" name=""/>
        <dsp:cNvSpPr/>
      </dsp:nvSpPr>
      <dsp:spPr>
        <a:xfrm>
          <a:off x="843340" y="1401779"/>
          <a:ext cx="467884" cy="40314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DC3ABA3C-7380-482F-AE08-4772CCECCABB}">
      <dsp:nvSpPr>
        <dsp:cNvPr id="0" name=""/>
        <dsp:cNvSpPr/>
      </dsp:nvSpPr>
      <dsp:spPr>
        <a:xfrm>
          <a:off x="573918" y="1604410"/>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Support voluntary adopters</a:t>
          </a:r>
        </a:p>
      </dsp:txBody>
      <dsp:txXfrm>
        <a:off x="742332" y="1750108"/>
        <a:ext cx="679420" cy="587778"/>
      </dsp:txXfrm>
    </dsp:sp>
    <dsp:sp modelId="{E11693BA-3479-4D47-83BF-D7F33730E76C}">
      <dsp:nvSpPr>
        <dsp:cNvPr id="0" name=""/>
        <dsp:cNvSpPr/>
      </dsp:nvSpPr>
      <dsp:spPr>
        <a:xfrm>
          <a:off x="573918" y="539541"/>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Uphold the Code of Practice</a:t>
          </a:r>
        </a:p>
      </dsp:txBody>
      <dsp:txXfrm>
        <a:off x="742332" y="685239"/>
        <a:ext cx="679420" cy="587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90C49-08BB-4DFC-9E40-87B8DD9C3C82}">
      <dsp:nvSpPr>
        <dsp:cNvPr id="0" name=""/>
        <dsp:cNvSpPr/>
      </dsp:nvSpPr>
      <dsp:spPr>
        <a:xfrm>
          <a:off x="1377462" y="940905"/>
          <a:ext cx="1277235" cy="1142223"/>
        </a:xfrm>
        <a:prstGeom prst="hexagon">
          <a:avLst>
            <a:gd name="adj" fmla="val 28570"/>
            <a:gd name="vf" fmla="val 115470"/>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rPr>
            <a:t>Our Regulatory Toolkit</a:t>
          </a:r>
        </a:p>
      </dsp:txBody>
      <dsp:txXfrm>
        <a:off x="1593847" y="1134416"/>
        <a:ext cx="844465" cy="755201"/>
      </dsp:txXfrm>
    </dsp:sp>
    <dsp:sp modelId="{487AF557-E0F3-42A5-BDE0-19256ED85C94}">
      <dsp:nvSpPr>
        <dsp:cNvPr id="0" name=""/>
        <dsp:cNvSpPr/>
      </dsp:nvSpPr>
      <dsp:spPr>
        <a:xfrm>
          <a:off x="2172569" y="462420"/>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867793D-4553-4EA9-A1CF-F11A23FF80C3}">
      <dsp:nvSpPr>
        <dsp:cNvPr id="0" name=""/>
        <dsp:cNvSpPr/>
      </dsp:nvSpPr>
      <dsp:spPr>
        <a:xfrm>
          <a:off x="1510263" y="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statistics against the Code </a:t>
          </a:r>
        </a:p>
      </dsp:txBody>
      <dsp:txXfrm>
        <a:off x="1678677" y="145698"/>
        <a:ext cx="679420" cy="587778"/>
      </dsp:txXfrm>
    </dsp:sp>
    <dsp:sp modelId="{B1DDE410-8775-411C-A9ED-D604B9343D80}">
      <dsp:nvSpPr>
        <dsp:cNvPr id="0" name=""/>
        <dsp:cNvSpPr/>
      </dsp:nvSpPr>
      <dsp:spPr>
        <a:xfrm>
          <a:off x="2718626" y="1216085"/>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C7C4FA98-48BF-40DB-94BD-E33B069C8F0D}">
      <dsp:nvSpPr>
        <dsp:cNvPr id="0" name=""/>
        <dsp:cNvSpPr/>
      </dsp:nvSpPr>
      <dsp:spPr>
        <a:xfrm>
          <a:off x="2442281" y="540751"/>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Check statistics against the Code </a:t>
          </a:r>
        </a:p>
      </dsp:txBody>
      <dsp:txXfrm>
        <a:off x="2610695" y="686449"/>
        <a:ext cx="679420" cy="587778"/>
      </dsp:txXfrm>
    </dsp:sp>
    <dsp:sp modelId="{D9FAF967-4B6D-4A66-A038-89310220E4DD}">
      <dsp:nvSpPr>
        <dsp:cNvPr id="0" name=""/>
        <dsp:cNvSpPr/>
      </dsp:nvSpPr>
      <dsp:spPr>
        <a:xfrm>
          <a:off x="2352260" y="2071011"/>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F63D8B5C-8001-48BE-B88F-E993B74C9A94}">
      <dsp:nvSpPr>
        <dsp:cNvPr id="0" name=""/>
        <dsp:cNvSpPr/>
      </dsp:nvSpPr>
      <dsp:spPr>
        <a:xfrm>
          <a:off x="2466345" y="160879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i="0" kern="1200" dirty="0">
              <a:solidFill>
                <a:sysClr val="windowText" lastClr="000000"/>
              </a:solidFill>
            </a:rPr>
            <a:t>Stand up for statistics- </a:t>
          </a:r>
          <a:r>
            <a:rPr lang="en-GB" sz="1000" b="1" kern="1200" dirty="0">
              <a:solidFill>
                <a:sysClr val="windowText" lastClr="000000"/>
              </a:solidFill>
            </a:rPr>
            <a:t>comment &amp; intervene</a:t>
          </a:r>
        </a:p>
      </dsp:txBody>
      <dsp:txXfrm>
        <a:off x="2634759" y="1754488"/>
        <a:ext cx="679420" cy="587778"/>
      </dsp:txXfrm>
    </dsp:sp>
    <dsp:sp modelId="{3946906F-0ADA-4910-B5D5-1BFB8E0929C2}">
      <dsp:nvSpPr>
        <dsp:cNvPr id="0" name=""/>
        <dsp:cNvSpPr/>
      </dsp:nvSpPr>
      <dsp:spPr>
        <a:xfrm>
          <a:off x="1398340" y="2155141"/>
          <a:ext cx="467884" cy="40314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123396BD-A4E1-4F10-97B5-D67AB957B341}">
      <dsp:nvSpPr>
        <dsp:cNvPr id="0" name=""/>
        <dsp:cNvSpPr/>
      </dsp:nvSpPr>
      <dsp:spPr>
        <a:xfrm>
          <a:off x="1510263" y="2145161"/>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wider value - Systemic Reviews </a:t>
          </a:r>
        </a:p>
      </dsp:txBody>
      <dsp:txXfrm>
        <a:off x="1678677" y="2290859"/>
        <a:ext cx="679420" cy="587778"/>
      </dsp:txXfrm>
    </dsp:sp>
    <dsp:sp modelId="{80DAD400-9223-4B99-8AC0-9471ACEE69E2}">
      <dsp:nvSpPr>
        <dsp:cNvPr id="0" name=""/>
        <dsp:cNvSpPr/>
      </dsp:nvSpPr>
      <dsp:spPr>
        <a:xfrm>
          <a:off x="843340" y="1401779"/>
          <a:ext cx="467884" cy="40314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DC3ABA3C-7380-482F-AE08-4772CCECCABB}">
      <dsp:nvSpPr>
        <dsp:cNvPr id="0" name=""/>
        <dsp:cNvSpPr/>
      </dsp:nvSpPr>
      <dsp:spPr>
        <a:xfrm>
          <a:off x="573918" y="1604410"/>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Support voluntary adopters</a:t>
          </a:r>
        </a:p>
      </dsp:txBody>
      <dsp:txXfrm>
        <a:off x="742332" y="1750108"/>
        <a:ext cx="679420" cy="587778"/>
      </dsp:txXfrm>
    </dsp:sp>
    <dsp:sp modelId="{E11693BA-3479-4D47-83BF-D7F33730E76C}">
      <dsp:nvSpPr>
        <dsp:cNvPr id="0" name=""/>
        <dsp:cNvSpPr/>
      </dsp:nvSpPr>
      <dsp:spPr>
        <a:xfrm>
          <a:off x="573918" y="539541"/>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Uphold the Code of Practice</a:t>
          </a:r>
        </a:p>
      </dsp:txBody>
      <dsp:txXfrm>
        <a:off x="742332" y="685239"/>
        <a:ext cx="679420" cy="587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90C49-08BB-4DFC-9E40-87B8DD9C3C82}">
      <dsp:nvSpPr>
        <dsp:cNvPr id="0" name=""/>
        <dsp:cNvSpPr/>
      </dsp:nvSpPr>
      <dsp:spPr>
        <a:xfrm>
          <a:off x="1377462" y="940905"/>
          <a:ext cx="1277235" cy="1142223"/>
        </a:xfrm>
        <a:prstGeom prst="hexagon">
          <a:avLst>
            <a:gd name="adj" fmla="val 28570"/>
            <a:gd name="vf" fmla="val 115470"/>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rPr>
            <a:t>Our Regulatory Toolkit</a:t>
          </a:r>
        </a:p>
      </dsp:txBody>
      <dsp:txXfrm>
        <a:off x="1593847" y="1134416"/>
        <a:ext cx="844465" cy="755201"/>
      </dsp:txXfrm>
    </dsp:sp>
    <dsp:sp modelId="{487AF557-E0F3-42A5-BDE0-19256ED85C94}">
      <dsp:nvSpPr>
        <dsp:cNvPr id="0" name=""/>
        <dsp:cNvSpPr/>
      </dsp:nvSpPr>
      <dsp:spPr>
        <a:xfrm>
          <a:off x="2172569" y="462420"/>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867793D-4553-4EA9-A1CF-F11A23FF80C3}">
      <dsp:nvSpPr>
        <dsp:cNvPr id="0" name=""/>
        <dsp:cNvSpPr/>
      </dsp:nvSpPr>
      <dsp:spPr>
        <a:xfrm>
          <a:off x="1510263" y="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statistics against the Code </a:t>
          </a:r>
        </a:p>
      </dsp:txBody>
      <dsp:txXfrm>
        <a:off x="1678677" y="145698"/>
        <a:ext cx="679420" cy="587778"/>
      </dsp:txXfrm>
    </dsp:sp>
    <dsp:sp modelId="{B1DDE410-8775-411C-A9ED-D604B9343D80}">
      <dsp:nvSpPr>
        <dsp:cNvPr id="0" name=""/>
        <dsp:cNvSpPr/>
      </dsp:nvSpPr>
      <dsp:spPr>
        <a:xfrm>
          <a:off x="2718626" y="1216085"/>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C7C4FA98-48BF-40DB-94BD-E33B069C8F0D}">
      <dsp:nvSpPr>
        <dsp:cNvPr id="0" name=""/>
        <dsp:cNvSpPr/>
      </dsp:nvSpPr>
      <dsp:spPr>
        <a:xfrm>
          <a:off x="2442281" y="540751"/>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Check statistics against the Code </a:t>
          </a:r>
        </a:p>
      </dsp:txBody>
      <dsp:txXfrm>
        <a:off x="2610695" y="686449"/>
        <a:ext cx="679420" cy="587778"/>
      </dsp:txXfrm>
    </dsp:sp>
    <dsp:sp modelId="{D9FAF967-4B6D-4A66-A038-89310220E4DD}">
      <dsp:nvSpPr>
        <dsp:cNvPr id="0" name=""/>
        <dsp:cNvSpPr/>
      </dsp:nvSpPr>
      <dsp:spPr>
        <a:xfrm>
          <a:off x="2352260" y="2071011"/>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F63D8B5C-8001-48BE-B88F-E993B74C9A94}">
      <dsp:nvSpPr>
        <dsp:cNvPr id="0" name=""/>
        <dsp:cNvSpPr/>
      </dsp:nvSpPr>
      <dsp:spPr>
        <a:xfrm>
          <a:off x="2466345" y="160879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i="0" kern="1200" dirty="0">
              <a:solidFill>
                <a:sysClr val="windowText" lastClr="000000"/>
              </a:solidFill>
            </a:rPr>
            <a:t>Stand up for statistics- </a:t>
          </a:r>
          <a:r>
            <a:rPr lang="en-GB" sz="1000" b="1" kern="1200" dirty="0">
              <a:solidFill>
                <a:sysClr val="windowText" lastClr="000000"/>
              </a:solidFill>
            </a:rPr>
            <a:t>comment &amp; intervene</a:t>
          </a:r>
        </a:p>
      </dsp:txBody>
      <dsp:txXfrm>
        <a:off x="2634759" y="1754488"/>
        <a:ext cx="679420" cy="587778"/>
      </dsp:txXfrm>
    </dsp:sp>
    <dsp:sp modelId="{3946906F-0ADA-4910-B5D5-1BFB8E0929C2}">
      <dsp:nvSpPr>
        <dsp:cNvPr id="0" name=""/>
        <dsp:cNvSpPr/>
      </dsp:nvSpPr>
      <dsp:spPr>
        <a:xfrm>
          <a:off x="1398340" y="2155141"/>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23396BD-A4E1-4F10-97B5-D67AB957B341}">
      <dsp:nvSpPr>
        <dsp:cNvPr id="0" name=""/>
        <dsp:cNvSpPr/>
      </dsp:nvSpPr>
      <dsp:spPr>
        <a:xfrm>
          <a:off x="1510263" y="2145161"/>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wider value - Systemic Reviews </a:t>
          </a:r>
        </a:p>
      </dsp:txBody>
      <dsp:txXfrm>
        <a:off x="1678677" y="2290859"/>
        <a:ext cx="679420" cy="587778"/>
      </dsp:txXfrm>
    </dsp:sp>
    <dsp:sp modelId="{80DAD400-9223-4B99-8AC0-9471ACEE69E2}">
      <dsp:nvSpPr>
        <dsp:cNvPr id="0" name=""/>
        <dsp:cNvSpPr/>
      </dsp:nvSpPr>
      <dsp:spPr>
        <a:xfrm>
          <a:off x="843340" y="1401779"/>
          <a:ext cx="467884" cy="40314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DC3ABA3C-7380-482F-AE08-4772CCECCABB}">
      <dsp:nvSpPr>
        <dsp:cNvPr id="0" name=""/>
        <dsp:cNvSpPr/>
      </dsp:nvSpPr>
      <dsp:spPr>
        <a:xfrm>
          <a:off x="573918" y="1604410"/>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Support voluntary adopters</a:t>
          </a:r>
        </a:p>
      </dsp:txBody>
      <dsp:txXfrm>
        <a:off x="742332" y="1750108"/>
        <a:ext cx="679420" cy="587778"/>
      </dsp:txXfrm>
    </dsp:sp>
    <dsp:sp modelId="{E11693BA-3479-4D47-83BF-D7F33730E76C}">
      <dsp:nvSpPr>
        <dsp:cNvPr id="0" name=""/>
        <dsp:cNvSpPr/>
      </dsp:nvSpPr>
      <dsp:spPr>
        <a:xfrm>
          <a:off x="573918" y="539541"/>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Uphold the Code of Practice</a:t>
          </a:r>
        </a:p>
      </dsp:txBody>
      <dsp:txXfrm>
        <a:off x="742332" y="685239"/>
        <a:ext cx="679420" cy="587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90C49-08BB-4DFC-9E40-87B8DD9C3C82}">
      <dsp:nvSpPr>
        <dsp:cNvPr id="0" name=""/>
        <dsp:cNvSpPr/>
      </dsp:nvSpPr>
      <dsp:spPr>
        <a:xfrm>
          <a:off x="1377462" y="940905"/>
          <a:ext cx="1277235" cy="1142223"/>
        </a:xfrm>
        <a:prstGeom prst="hexagon">
          <a:avLst>
            <a:gd name="adj" fmla="val 28570"/>
            <a:gd name="vf" fmla="val 115470"/>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rPr>
            <a:t>Our Regulatory Toolkit</a:t>
          </a:r>
        </a:p>
      </dsp:txBody>
      <dsp:txXfrm>
        <a:off x="1593847" y="1134416"/>
        <a:ext cx="844465" cy="755201"/>
      </dsp:txXfrm>
    </dsp:sp>
    <dsp:sp modelId="{487AF557-E0F3-42A5-BDE0-19256ED85C94}">
      <dsp:nvSpPr>
        <dsp:cNvPr id="0" name=""/>
        <dsp:cNvSpPr/>
      </dsp:nvSpPr>
      <dsp:spPr>
        <a:xfrm>
          <a:off x="2172569" y="462420"/>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867793D-4553-4EA9-A1CF-F11A23FF80C3}">
      <dsp:nvSpPr>
        <dsp:cNvPr id="0" name=""/>
        <dsp:cNvSpPr/>
      </dsp:nvSpPr>
      <dsp:spPr>
        <a:xfrm>
          <a:off x="1510263" y="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statistics against the Code </a:t>
          </a:r>
        </a:p>
      </dsp:txBody>
      <dsp:txXfrm>
        <a:off x="1678677" y="145698"/>
        <a:ext cx="679420" cy="587778"/>
      </dsp:txXfrm>
    </dsp:sp>
    <dsp:sp modelId="{B1DDE410-8775-411C-A9ED-D604B9343D80}">
      <dsp:nvSpPr>
        <dsp:cNvPr id="0" name=""/>
        <dsp:cNvSpPr/>
      </dsp:nvSpPr>
      <dsp:spPr>
        <a:xfrm>
          <a:off x="2718626" y="1216085"/>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C7C4FA98-48BF-40DB-94BD-E33B069C8F0D}">
      <dsp:nvSpPr>
        <dsp:cNvPr id="0" name=""/>
        <dsp:cNvSpPr/>
      </dsp:nvSpPr>
      <dsp:spPr>
        <a:xfrm>
          <a:off x="2442281" y="540751"/>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Check statistics against the Code </a:t>
          </a:r>
        </a:p>
      </dsp:txBody>
      <dsp:txXfrm>
        <a:off x="2610695" y="686449"/>
        <a:ext cx="679420" cy="587778"/>
      </dsp:txXfrm>
    </dsp:sp>
    <dsp:sp modelId="{D9FAF967-4B6D-4A66-A038-89310220E4DD}">
      <dsp:nvSpPr>
        <dsp:cNvPr id="0" name=""/>
        <dsp:cNvSpPr/>
      </dsp:nvSpPr>
      <dsp:spPr>
        <a:xfrm>
          <a:off x="2352260" y="2071011"/>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F63D8B5C-8001-48BE-B88F-E993B74C9A94}">
      <dsp:nvSpPr>
        <dsp:cNvPr id="0" name=""/>
        <dsp:cNvSpPr/>
      </dsp:nvSpPr>
      <dsp:spPr>
        <a:xfrm>
          <a:off x="2466345" y="160879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i="0" kern="1200" dirty="0">
              <a:solidFill>
                <a:sysClr val="windowText" lastClr="000000"/>
              </a:solidFill>
            </a:rPr>
            <a:t>Stand up for statistics- </a:t>
          </a:r>
          <a:r>
            <a:rPr lang="en-GB" sz="1000" b="1" kern="1200" dirty="0">
              <a:solidFill>
                <a:sysClr val="windowText" lastClr="000000"/>
              </a:solidFill>
            </a:rPr>
            <a:t>comment &amp; intervene</a:t>
          </a:r>
        </a:p>
      </dsp:txBody>
      <dsp:txXfrm>
        <a:off x="2634759" y="1754488"/>
        <a:ext cx="679420" cy="587778"/>
      </dsp:txXfrm>
    </dsp:sp>
    <dsp:sp modelId="{3946906F-0ADA-4910-B5D5-1BFB8E0929C2}">
      <dsp:nvSpPr>
        <dsp:cNvPr id="0" name=""/>
        <dsp:cNvSpPr/>
      </dsp:nvSpPr>
      <dsp:spPr>
        <a:xfrm>
          <a:off x="1398340" y="2155141"/>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23396BD-A4E1-4F10-97B5-D67AB957B341}">
      <dsp:nvSpPr>
        <dsp:cNvPr id="0" name=""/>
        <dsp:cNvSpPr/>
      </dsp:nvSpPr>
      <dsp:spPr>
        <a:xfrm>
          <a:off x="1510263" y="2145161"/>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wider value - Systemic Reviews </a:t>
          </a:r>
        </a:p>
      </dsp:txBody>
      <dsp:txXfrm>
        <a:off x="1678677" y="2290859"/>
        <a:ext cx="679420" cy="587778"/>
      </dsp:txXfrm>
    </dsp:sp>
    <dsp:sp modelId="{80DAD400-9223-4B99-8AC0-9471ACEE69E2}">
      <dsp:nvSpPr>
        <dsp:cNvPr id="0" name=""/>
        <dsp:cNvSpPr/>
      </dsp:nvSpPr>
      <dsp:spPr>
        <a:xfrm>
          <a:off x="843340" y="1401779"/>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DC3ABA3C-7380-482F-AE08-4772CCECCABB}">
      <dsp:nvSpPr>
        <dsp:cNvPr id="0" name=""/>
        <dsp:cNvSpPr/>
      </dsp:nvSpPr>
      <dsp:spPr>
        <a:xfrm>
          <a:off x="573918" y="160441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Support voluntary adopters</a:t>
          </a:r>
        </a:p>
      </dsp:txBody>
      <dsp:txXfrm>
        <a:off x="742332" y="1750108"/>
        <a:ext cx="679420" cy="587778"/>
      </dsp:txXfrm>
    </dsp:sp>
    <dsp:sp modelId="{E11693BA-3479-4D47-83BF-D7F33730E76C}">
      <dsp:nvSpPr>
        <dsp:cNvPr id="0" name=""/>
        <dsp:cNvSpPr/>
      </dsp:nvSpPr>
      <dsp:spPr>
        <a:xfrm>
          <a:off x="573918" y="539541"/>
          <a:ext cx="1016248" cy="879174"/>
        </a:xfrm>
        <a:prstGeom prst="hexagon">
          <a:avLst>
            <a:gd name="adj" fmla="val 28570"/>
            <a:gd name="vf" fmla="val 11547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Uphold the Code of Practice</a:t>
          </a:r>
        </a:p>
      </dsp:txBody>
      <dsp:txXfrm>
        <a:off x="742332" y="685239"/>
        <a:ext cx="679420" cy="5877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90C49-08BB-4DFC-9E40-87B8DD9C3C82}">
      <dsp:nvSpPr>
        <dsp:cNvPr id="0" name=""/>
        <dsp:cNvSpPr/>
      </dsp:nvSpPr>
      <dsp:spPr>
        <a:xfrm>
          <a:off x="1377462" y="940905"/>
          <a:ext cx="1277235" cy="1142223"/>
        </a:xfrm>
        <a:prstGeom prst="hexagon">
          <a:avLst>
            <a:gd name="adj" fmla="val 28570"/>
            <a:gd name="vf" fmla="val 115470"/>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rPr>
            <a:t>Our Regulatory Toolkit</a:t>
          </a:r>
        </a:p>
      </dsp:txBody>
      <dsp:txXfrm>
        <a:off x="1593847" y="1134416"/>
        <a:ext cx="844465" cy="755201"/>
      </dsp:txXfrm>
    </dsp:sp>
    <dsp:sp modelId="{487AF557-E0F3-42A5-BDE0-19256ED85C94}">
      <dsp:nvSpPr>
        <dsp:cNvPr id="0" name=""/>
        <dsp:cNvSpPr/>
      </dsp:nvSpPr>
      <dsp:spPr>
        <a:xfrm>
          <a:off x="2172569" y="462420"/>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867793D-4553-4EA9-A1CF-F11A23FF80C3}">
      <dsp:nvSpPr>
        <dsp:cNvPr id="0" name=""/>
        <dsp:cNvSpPr/>
      </dsp:nvSpPr>
      <dsp:spPr>
        <a:xfrm>
          <a:off x="1510263" y="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statistics against the Code </a:t>
          </a:r>
        </a:p>
      </dsp:txBody>
      <dsp:txXfrm>
        <a:off x="1678677" y="145698"/>
        <a:ext cx="679420" cy="587778"/>
      </dsp:txXfrm>
    </dsp:sp>
    <dsp:sp modelId="{B1DDE410-8775-411C-A9ED-D604B9343D80}">
      <dsp:nvSpPr>
        <dsp:cNvPr id="0" name=""/>
        <dsp:cNvSpPr/>
      </dsp:nvSpPr>
      <dsp:spPr>
        <a:xfrm>
          <a:off x="2718626" y="1216085"/>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C7C4FA98-48BF-40DB-94BD-E33B069C8F0D}">
      <dsp:nvSpPr>
        <dsp:cNvPr id="0" name=""/>
        <dsp:cNvSpPr/>
      </dsp:nvSpPr>
      <dsp:spPr>
        <a:xfrm>
          <a:off x="2442281" y="540751"/>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Check statistics against the Code </a:t>
          </a:r>
        </a:p>
      </dsp:txBody>
      <dsp:txXfrm>
        <a:off x="2610695" y="686449"/>
        <a:ext cx="679420" cy="587778"/>
      </dsp:txXfrm>
    </dsp:sp>
    <dsp:sp modelId="{D9FAF967-4B6D-4A66-A038-89310220E4DD}">
      <dsp:nvSpPr>
        <dsp:cNvPr id="0" name=""/>
        <dsp:cNvSpPr/>
      </dsp:nvSpPr>
      <dsp:spPr>
        <a:xfrm>
          <a:off x="2352260" y="2071011"/>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F63D8B5C-8001-48BE-B88F-E993B74C9A94}">
      <dsp:nvSpPr>
        <dsp:cNvPr id="0" name=""/>
        <dsp:cNvSpPr/>
      </dsp:nvSpPr>
      <dsp:spPr>
        <a:xfrm>
          <a:off x="2466345" y="160879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i="0" kern="1200" dirty="0">
              <a:solidFill>
                <a:sysClr val="windowText" lastClr="000000"/>
              </a:solidFill>
            </a:rPr>
            <a:t>Stand up for statistics- </a:t>
          </a:r>
          <a:r>
            <a:rPr lang="en-GB" sz="1000" b="1" kern="1200" dirty="0">
              <a:solidFill>
                <a:sysClr val="windowText" lastClr="000000"/>
              </a:solidFill>
            </a:rPr>
            <a:t>comment &amp; intervene</a:t>
          </a:r>
        </a:p>
      </dsp:txBody>
      <dsp:txXfrm>
        <a:off x="2634759" y="1754488"/>
        <a:ext cx="679420" cy="587778"/>
      </dsp:txXfrm>
    </dsp:sp>
    <dsp:sp modelId="{3946906F-0ADA-4910-B5D5-1BFB8E0929C2}">
      <dsp:nvSpPr>
        <dsp:cNvPr id="0" name=""/>
        <dsp:cNvSpPr/>
      </dsp:nvSpPr>
      <dsp:spPr>
        <a:xfrm>
          <a:off x="1398340" y="2155141"/>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23396BD-A4E1-4F10-97B5-D67AB957B341}">
      <dsp:nvSpPr>
        <dsp:cNvPr id="0" name=""/>
        <dsp:cNvSpPr/>
      </dsp:nvSpPr>
      <dsp:spPr>
        <a:xfrm>
          <a:off x="1510263" y="2145161"/>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Assess wider value - Systemic Reviews </a:t>
          </a:r>
        </a:p>
      </dsp:txBody>
      <dsp:txXfrm>
        <a:off x="1678677" y="2290859"/>
        <a:ext cx="679420" cy="587778"/>
      </dsp:txXfrm>
    </dsp:sp>
    <dsp:sp modelId="{80DAD400-9223-4B99-8AC0-9471ACEE69E2}">
      <dsp:nvSpPr>
        <dsp:cNvPr id="0" name=""/>
        <dsp:cNvSpPr/>
      </dsp:nvSpPr>
      <dsp:spPr>
        <a:xfrm>
          <a:off x="843340" y="1401779"/>
          <a:ext cx="467884" cy="403143"/>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DC3ABA3C-7380-482F-AE08-4772CCECCABB}">
      <dsp:nvSpPr>
        <dsp:cNvPr id="0" name=""/>
        <dsp:cNvSpPr/>
      </dsp:nvSpPr>
      <dsp:spPr>
        <a:xfrm>
          <a:off x="573918" y="1604410"/>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Support voluntary adopters</a:t>
          </a:r>
        </a:p>
      </dsp:txBody>
      <dsp:txXfrm>
        <a:off x="742332" y="1750108"/>
        <a:ext cx="679420" cy="587778"/>
      </dsp:txXfrm>
    </dsp:sp>
    <dsp:sp modelId="{E11693BA-3479-4D47-83BF-D7F33730E76C}">
      <dsp:nvSpPr>
        <dsp:cNvPr id="0" name=""/>
        <dsp:cNvSpPr/>
      </dsp:nvSpPr>
      <dsp:spPr>
        <a:xfrm>
          <a:off x="573918" y="539541"/>
          <a:ext cx="1016248" cy="879174"/>
        </a:xfrm>
        <a:prstGeom prst="hexagon">
          <a:avLst>
            <a:gd name="adj" fmla="val 28570"/>
            <a:gd name="vf" fmla="val 11547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Text" lastClr="000000"/>
              </a:solidFill>
            </a:rPr>
            <a:t>Uphold the Code of Practice</a:t>
          </a:r>
        </a:p>
      </dsp:txBody>
      <dsp:txXfrm>
        <a:off x="742332" y="685239"/>
        <a:ext cx="679420" cy="58777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6331"/>
          </a:xfrm>
          <a:prstGeom prst="rect">
            <a:avLst/>
          </a:prstGeom>
        </p:spPr>
        <p:txBody>
          <a:bodyPr vert="horz" lIns="92026" tIns="46012" rIns="92026" bIns="46012" rtlCol="0"/>
          <a:lstStyle>
            <a:lvl1pPr algn="l">
              <a:defRPr sz="1200"/>
            </a:lvl1pPr>
          </a:lstStyle>
          <a:p>
            <a:endParaRPr lang="en-GB" dirty="0"/>
          </a:p>
        </p:txBody>
      </p:sp>
      <p:sp>
        <p:nvSpPr>
          <p:cNvPr id="3" name="Date Placeholder 2"/>
          <p:cNvSpPr>
            <a:spLocks noGrp="1"/>
          </p:cNvSpPr>
          <p:nvPr>
            <p:ph type="dt" sz="quarter" idx="1"/>
          </p:nvPr>
        </p:nvSpPr>
        <p:spPr>
          <a:xfrm>
            <a:off x="3884617" y="1"/>
            <a:ext cx="2971800" cy="496331"/>
          </a:xfrm>
          <a:prstGeom prst="rect">
            <a:avLst/>
          </a:prstGeom>
        </p:spPr>
        <p:txBody>
          <a:bodyPr vert="horz" lIns="92026" tIns="46012" rIns="92026" bIns="46012" rtlCol="0"/>
          <a:lstStyle>
            <a:lvl1pPr algn="r">
              <a:defRPr sz="1200"/>
            </a:lvl1pPr>
          </a:lstStyle>
          <a:p>
            <a:fld id="{055ABB82-23F0-4332-A454-732264C9DCB4}" type="datetimeFigureOut">
              <a:rPr lang="en-GB" smtClean="0"/>
              <a:pPr/>
              <a:t>19/12/2019</a:t>
            </a:fld>
            <a:endParaRPr lang="en-GB" dirty="0"/>
          </a:p>
        </p:txBody>
      </p:sp>
      <p:sp>
        <p:nvSpPr>
          <p:cNvPr id="4" name="Footer Placeholder 3"/>
          <p:cNvSpPr>
            <a:spLocks noGrp="1"/>
          </p:cNvSpPr>
          <p:nvPr>
            <p:ph type="ftr" sz="quarter" idx="2"/>
          </p:nvPr>
        </p:nvSpPr>
        <p:spPr>
          <a:xfrm>
            <a:off x="1" y="9428587"/>
            <a:ext cx="2971800" cy="496331"/>
          </a:xfrm>
          <a:prstGeom prst="rect">
            <a:avLst/>
          </a:prstGeom>
        </p:spPr>
        <p:txBody>
          <a:bodyPr vert="horz" lIns="92026" tIns="46012" rIns="92026" bIns="460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7" y="9428587"/>
            <a:ext cx="2971800" cy="496331"/>
          </a:xfrm>
          <a:prstGeom prst="rect">
            <a:avLst/>
          </a:prstGeom>
        </p:spPr>
        <p:txBody>
          <a:bodyPr vert="horz" lIns="92026" tIns="46012" rIns="92026" bIns="46012" rtlCol="0" anchor="b"/>
          <a:lstStyle>
            <a:lvl1pPr algn="r">
              <a:defRPr sz="1200"/>
            </a:lvl1pPr>
          </a:lstStyle>
          <a:p>
            <a:fld id="{82F82C96-DB64-4732-BD2B-DE3A92DA4620}"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6331"/>
          </a:xfrm>
          <a:prstGeom prst="rect">
            <a:avLst/>
          </a:prstGeom>
        </p:spPr>
        <p:txBody>
          <a:bodyPr vert="horz" lIns="92026" tIns="46012" rIns="92026" bIns="46012" rtlCol="0"/>
          <a:lstStyle>
            <a:lvl1pPr algn="l">
              <a:defRPr sz="1200"/>
            </a:lvl1pPr>
          </a:lstStyle>
          <a:p>
            <a:endParaRPr lang="en-GB" dirty="0"/>
          </a:p>
        </p:txBody>
      </p:sp>
      <p:sp>
        <p:nvSpPr>
          <p:cNvPr id="3" name="Date Placeholder 2"/>
          <p:cNvSpPr>
            <a:spLocks noGrp="1"/>
          </p:cNvSpPr>
          <p:nvPr>
            <p:ph type="dt" idx="1"/>
          </p:nvPr>
        </p:nvSpPr>
        <p:spPr>
          <a:xfrm>
            <a:off x="3884617" y="1"/>
            <a:ext cx="2971800" cy="496331"/>
          </a:xfrm>
          <a:prstGeom prst="rect">
            <a:avLst/>
          </a:prstGeom>
        </p:spPr>
        <p:txBody>
          <a:bodyPr vert="horz" lIns="92026" tIns="46012" rIns="92026" bIns="46012" rtlCol="0"/>
          <a:lstStyle>
            <a:lvl1pPr algn="r">
              <a:defRPr sz="1200"/>
            </a:lvl1pPr>
          </a:lstStyle>
          <a:p>
            <a:fld id="{535FCC64-3CBA-46CD-A8FF-7EABBC53C70F}" type="datetimeFigureOut">
              <a:rPr lang="en-GB" smtClean="0"/>
              <a:pPr/>
              <a:t>19/12/2019</a:t>
            </a:fld>
            <a:endParaRPr lang="en-GB" dirty="0"/>
          </a:p>
        </p:txBody>
      </p:sp>
      <p:sp>
        <p:nvSpPr>
          <p:cNvPr id="4" name="Slide Image Placeholder 3"/>
          <p:cNvSpPr>
            <a:spLocks noGrp="1" noRot="1" noChangeAspect="1"/>
          </p:cNvSpPr>
          <p:nvPr>
            <p:ph type="sldImg" idx="2"/>
          </p:nvPr>
        </p:nvSpPr>
        <p:spPr>
          <a:xfrm>
            <a:off x="946150" y="742950"/>
            <a:ext cx="4965700" cy="3724275"/>
          </a:xfrm>
          <a:prstGeom prst="rect">
            <a:avLst/>
          </a:prstGeom>
          <a:noFill/>
          <a:ln w="12700">
            <a:solidFill>
              <a:prstClr val="black"/>
            </a:solidFill>
          </a:ln>
        </p:spPr>
        <p:txBody>
          <a:bodyPr vert="horz" lIns="92026" tIns="46012" rIns="92026" bIns="46012" rtlCol="0" anchor="ctr"/>
          <a:lstStyle/>
          <a:p>
            <a:endParaRPr lang="en-GB" dirty="0"/>
          </a:p>
        </p:txBody>
      </p:sp>
      <p:sp>
        <p:nvSpPr>
          <p:cNvPr id="5" name="Notes Placeholder 4"/>
          <p:cNvSpPr>
            <a:spLocks noGrp="1"/>
          </p:cNvSpPr>
          <p:nvPr>
            <p:ph type="body" sz="quarter" idx="3"/>
          </p:nvPr>
        </p:nvSpPr>
        <p:spPr>
          <a:xfrm>
            <a:off x="685801" y="4715153"/>
            <a:ext cx="5486400" cy="4466987"/>
          </a:xfrm>
          <a:prstGeom prst="rect">
            <a:avLst/>
          </a:prstGeom>
        </p:spPr>
        <p:txBody>
          <a:bodyPr vert="horz" lIns="92026" tIns="46012" rIns="92026" bIns="460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7"/>
            <a:ext cx="2971800" cy="496331"/>
          </a:xfrm>
          <a:prstGeom prst="rect">
            <a:avLst/>
          </a:prstGeom>
        </p:spPr>
        <p:txBody>
          <a:bodyPr vert="horz" lIns="92026" tIns="46012" rIns="92026" bIns="4601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7" y="9428587"/>
            <a:ext cx="2971800" cy="496331"/>
          </a:xfrm>
          <a:prstGeom prst="rect">
            <a:avLst/>
          </a:prstGeom>
        </p:spPr>
        <p:txBody>
          <a:bodyPr vert="horz" lIns="92026" tIns="46012" rIns="92026" bIns="46012" rtlCol="0" anchor="b"/>
          <a:lstStyle>
            <a:lvl1pPr algn="r">
              <a:defRPr sz="1200"/>
            </a:lvl1pPr>
          </a:lstStyle>
          <a:p>
            <a:fld id="{50BC5A18-AAD2-4C12-B402-0A3002D266C8}"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742950"/>
            <a:ext cx="4965700"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0BC5A18-AAD2-4C12-B402-0A3002D266C8}" type="slidenum">
              <a:rPr lang="en-GB" smtClean="0"/>
              <a:pPr/>
              <a:t>1</a:t>
            </a:fld>
            <a:endParaRPr lang="en-GB" dirty="0"/>
          </a:p>
        </p:txBody>
      </p:sp>
    </p:spTree>
    <p:extLst>
      <p:ext uri="{BB962C8B-B14F-4D97-AF65-F5344CB8AC3E}">
        <p14:creationId xmlns:p14="http://schemas.microsoft.com/office/powerpoint/2010/main" val="239903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10</a:t>
            </a:fld>
            <a:endParaRPr lang="en-GB" dirty="0"/>
          </a:p>
        </p:txBody>
      </p:sp>
    </p:spTree>
    <p:extLst>
      <p:ext uri="{BB962C8B-B14F-4D97-AF65-F5344CB8AC3E}">
        <p14:creationId xmlns:p14="http://schemas.microsoft.com/office/powerpoint/2010/main" val="170918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11</a:t>
            </a:fld>
            <a:endParaRPr lang="en-GB" dirty="0"/>
          </a:p>
        </p:txBody>
      </p:sp>
    </p:spTree>
    <p:extLst>
      <p:ext uri="{BB962C8B-B14F-4D97-AF65-F5344CB8AC3E}">
        <p14:creationId xmlns:p14="http://schemas.microsoft.com/office/powerpoint/2010/main" val="50963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12</a:t>
            </a:fld>
            <a:endParaRPr lang="en-GB" dirty="0"/>
          </a:p>
        </p:txBody>
      </p:sp>
    </p:spTree>
    <p:extLst>
      <p:ext uri="{BB962C8B-B14F-4D97-AF65-F5344CB8AC3E}">
        <p14:creationId xmlns:p14="http://schemas.microsoft.com/office/powerpoint/2010/main" val="314306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13</a:t>
            </a:fld>
            <a:endParaRPr lang="en-GB" dirty="0"/>
          </a:p>
        </p:txBody>
      </p:sp>
    </p:spTree>
    <p:extLst>
      <p:ext uri="{BB962C8B-B14F-4D97-AF65-F5344CB8AC3E}">
        <p14:creationId xmlns:p14="http://schemas.microsoft.com/office/powerpoint/2010/main" val="372807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14</a:t>
            </a:fld>
            <a:endParaRPr lang="en-GB" dirty="0"/>
          </a:p>
        </p:txBody>
      </p:sp>
    </p:spTree>
    <p:extLst>
      <p:ext uri="{BB962C8B-B14F-4D97-AF65-F5344CB8AC3E}">
        <p14:creationId xmlns:p14="http://schemas.microsoft.com/office/powerpoint/2010/main" val="256280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15</a:t>
            </a:fld>
            <a:endParaRPr lang="en-GB" dirty="0"/>
          </a:p>
        </p:txBody>
      </p:sp>
    </p:spTree>
    <p:extLst>
      <p:ext uri="{BB962C8B-B14F-4D97-AF65-F5344CB8AC3E}">
        <p14:creationId xmlns:p14="http://schemas.microsoft.com/office/powerpoint/2010/main" val="133966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16</a:t>
            </a:fld>
            <a:endParaRPr lang="en-GB" dirty="0"/>
          </a:p>
        </p:txBody>
      </p:sp>
    </p:spTree>
    <p:extLst>
      <p:ext uri="{BB962C8B-B14F-4D97-AF65-F5344CB8AC3E}">
        <p14:creationId xmlns:p14="http://schemas.microsoft.com/office/powerpoint/2010/main" val="2218882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17</a:t>
            </a:fld>
            <a:endParaRPr lang="en-GB" dirty="0"/>
          </a:p>
        </p:txBody>
      </p:sp>
    </p:spTree>
    <p:extLst>
      <p:ext uri="{BB962C8B-B14F-4D97-AF65-F5344CB8AC3E}">
        <p14:creationId xmlns:p14="http://schemas.microsoft.com/office/powerpoint/2010/main" val="3063113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18</a:t>
            </a:fld>
            <a:endParaRPr lang="en-GB" dirty="0"/>
          </a:p>
        </p:txBody>
      </p:sp>
    </p:spTree>
    <p:extLst>
      <p:ext uri="{BB962C8B-B14F-4D97-AF65-F5344CB8AC3E}">
        <p14:creationId xmlns:p14="http://schemas.microsoft.com/office/powerpoint/2010/main" val="806523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19</a:t>
            </a:fld>
            <a:endParaRPr lang="en-GB" dirty="0"/>
          </a:p>
        </p:txBody>
      </p:sp>
    </p:spTree>
    <p:extLst>
      <p:ext uri="{BB962C8B-B14F-4D97-AF65-F5344CB8AC3E}">
        <p14:creationId xmlns:p14="http://schemas.microsoft.com/office/powerpoint/2010/main" val="425207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2</a:t>
            </a:fld>
            <a:endParaRPr lang="en-GB" dirty="0"/>
          </a:p>
        </p:txBody>
      </p:sp>
    </p:spTree>
    <p:extLst>
      <p:ext uri="{BB962C8B-B14F-4D97-AF65-F5344CB8AC3E}">
        <p14:creationId xmlns:p14="http://schemas.microsoft.com/office/powerpoint/2010/main" val="1358309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20</a:t>
            </a:fld>
            <a:endParaRPr lang="en-GB" dirty="0"/>
          </a:p>
        </p:txBody>
      </p:sp>
    </p:spTree>
    <p:extLst>
      <p:ext uri="{BB962C8B-B14F-4D97-AF65-F5344CB8AC3E}">
        <p14:creationId xmlns:p14="http://schemas.microsoft.com/office/powerpoint/2010/main" val="2361005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21</a:t>
            </a:fld>
            <a:endParaRPr lang="en-GB" dirty="0"/>
          </a:p>
        </p:txBody>
      </p:sp>
    </p:spTree>
    <p:extLst>
      <p:ext uri="{BB962C8B-B14F-4D97-AF65-F5344CB8AC3E}">
        <p14:creationId xmlns:p14="http://schemas.microsoft.com/office/powerpoint/2010/main" val="1790917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22</a:t>
            </a:fld>
            <a:endParaRPr lang="en-GB" dirty="0"/>
          </a:p>
        </p:txBody>
      </p:sp>
    </p:spTree>
    <p:extLst>
      <p:ext uri="{BB962C8B-B14F-4D97-AF65-F5344CB8AC3E}">
        <p14:creationId xmlns:p14="http://schemas.microsoft.com/office/powerpoint/2010/main" val="2760999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23</a:t>
            </a:fld>
            <a:endParaRPr lang="en-GB" dirty="0"/>
          </a:p>
        </p:txBody>
      </p:sp>
    </p:spTree>
    <p:extLst>
      <p:ext uri="{BB962C8B-B14F-4D97-AF65-F5344CB8AC3E}">
        <p14:creationId xmlns:p14="http://schemas.microsoft.com/office/powerpoint/2010/main" val="50559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3</a:t>
            </a:fld>
            <a:endParaRPr lang="en-GB" dirty="0"/>
          </a:p>
        </p:txBody>
      </p:sp>
    </p:spTree>
    <p:extLst>
      <p:ext uri="{BB962C8B-B14F-4D97-AF65-F5344CB8AC3E}">
        <p14:creationId xmlns:p14="http://schemas.microsoft.com/office/powerpoint/2010/main" val="240803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4</a:t>
            </a:fld>
            <a:endParaRPr lang="en-GB" dirty="0"/>
          </a:p>
        </p:txBody>
      </p:sp>
    </p:spTree>
    <p:extLst>
      <p:ext uri="{BB962C8B-B14F-4D97-AF65-F5344CB8AC3E}">
        <p14:creationId xmlns:p14="http://schemas.microsoft.com/office/powerpoint/2010/main" val="350313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5</a:t>
            </a:fld>
            <a:endParaRPr lang="en-GB" dirty="0"/>
          </a:p>
        </p:txBody>
      </p:sp>
    </p:spTree>
    <p:extLst>
      <p:ext uri="{BB962C8B-B14F-4D97-AF65-F5344CB8AC3E}">
        <p14:creationId xmlns:p14="http://schemas.microsoft.com/office/powerpoint/2010/main" val="146036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6</a:t>
            </a:fld>
            <a:endParaRPr lang="en-GB" dirty="0"/>
          </a:p>
        </p:txBody>
      </p:sp>
    </p:spTree>
    <p:extLst>
      <p:ext uri="{BB962C8B-B14F-4D97-AF65-F5344CB8AC3E}">
        <p14:creationId xmlns:p14="http://schemas.microsoft.com/office/powerpoint/2010/main" val="307265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7</a:t>
            </a:fld>
            <a:endParaRPr lang="en-GB" dirty="0"/>
          </a:p>
        </p:txBody>
      </p:sp>
    </p:spTree>
    <p:extLst>
      <p:ext uri="{BB962C8B-B14F-4D97-AF65-F5344CB8AC3E}">
        <p14:creationId xmlns:p14="http://schemas.microsoft.com/office/powerpoint/2010/main" val="91428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8</a:t>
            </a:fld>
            <a:endParaRPr lang="en-GB" dirty="0"/>
          </a:p>
        </p:txBody>
      </p:sp>
    </p:spTree>
    <p:extLst>
      <p:ext uri="{BB962C8B-B14F-4D97-AF65-F5344CB8AC3E}">
        <p14:creationId xmlns:p14="http://schemas.microsoft.com/office/powerpoint/2010/main" val="2362796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50BC5A18-AAD2-4C12-B402-0A3002D266C8}" type="slidenum">
              <a:rPr lang="en-GB" smtClean="0"/>
              <a:pPr/>
              <a:t>9</a:t>
            </a:fld>
            <a:endParaRPr lang="en-GB" dirty="0"/>
          </a:p>
        </p:txBody>
      </p:sp>
    </p:spTree>
    <p:extLst>
      <p:ext uri="{BB962C8B-B14F-4D97-AF65-F5344CB8AC3E}">
        <p14:creationId xmlns:p14="http://schemas.microsoft.com/office/powerpoint/2010/main" val="86786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6858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13" name="Rounded Rectangle 12"/>
          <p:cNvSpPr/>
          <p:nvPr/>
        </p:nvSpPr>
        <p:spPr>
          <a:xfrm>
            <a:off x="48985" y="52319"/>
            <a:ext cx="6760029"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Subtitle 8"/>
          <p:cNvSpPr>
            <a:spLocks noGrp="1"/>
          </p:cNvSpPr>
          <p:nvPr>
            <p:ph type="subTitle" idx="1"/>
          </p:nvPr>
        </p:nvSpPr>
        <p:spPr>
          <a:xfrm>
            <a:off x="971550" y="2400300"/>
            <a:ext cx="4800600" cy="120015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GB" dirty="0"/>
          </a:p>
        </p:txBody>
      </p:sp>
      <p:sp>
        <p:nvSpPr>
          <p:cNvPr id="17" name="Footer Placeholder 16"/>
          <p:cNvSpPr>
            <a:spLocks noGrp="1"/>
          </p:cNvSpPr>
          <p:nvPr>
            <p:ph type="ftr" sz="quarter" idx="11"/>
          </p:nvPr>
        </p:nvSpPr>
        <p:spPr/>
        <p:txBody>
          <a:bodyPr/>
          <a:lstStyle/>
          <a:p>
            <a:endParaRPr lang="en-GB" dirty="0"/>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fld id="{0263A526-AD2D-480B-BCAB-F948E76199A8}" type="slidenum">
              <a:rPr lang="en-GB" smtClean="0"/>
              <a:pPr/>
              <a:t>‹#›</a:t>
            </a:fld>
            <a:endParaRPr lang="en-GB" dirty="0"/>
          </a:p>
        </p:txBody>
      </p:sp>
      <p:sp>
        <p:nvSpPr>
          <p:cNvPr id="7" name="Rectangle 6"/>
          <p:cNvSpPr/>
          <p:nvPr/>
        </p:nvSpPr>
        <p:spPr>
          <a:xfrm>
            <a:off x="47201" y="1086978"/>
            <a:ext cx="6766153"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47201" y="1047542"/>
            <a:ext cx="6766153"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1" name="Rectangle 10"/>
          <p:cNvSpPr/>
          <p:nvPr/>
        </p:nvSpPr>
        <p:spPr>
          <a:xfrm>
            <a:off x="47201" y="2232489"/>
            <a:ext cx="6766153"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Title 7"/>
          <p:cNvSpPr>
            <a:spLocks noGrp="1"/>
          </p:cNvSpPr>
          <p:nvPr>
            <p:ph type="ctrTitle"/>
          </p:nvPr>
        </p:nvSpPr>
        <p:spPr>
          <a:xfrm>
            <a:off x="342900" y="1129450"/>
            <a:ext cx="6172200" cy="1102519"/>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14612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63A526-AD2D-480B-BCAB-F948E76199A8}" type="slidenum">
              <a:rPr lang="en-GB" smtClean="0"/>
              <a:pPr/>
              <a:t>‹#›</a:t>
            </a:fld>
            <a:endParaRPr lang="en-GB" dirty="0"/>
          </a:p>
        </p:txBody>
      </p:sp>
    </p:spTree>
    <p:extLst>
      <p:ext uri="{BB962C8B-B14F-4D97-AF65-F5344CB8AC3E}">
        <p14:creationId xmlns:p14="http://schemas.microsoft.com/office/powerpoint/2010/main" val="308090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2"/>
            <a:ext cx="150876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85800" y="205980"/>
            <a:ext cx="417195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63A526-AD2D-480B-BCAB-F948E76199A8}" type="slidenum">
              <a:rPr lang="en-GB" smtClean="0"/>
              <a:pPr/>
              <a:t>‹#›</a:t>
            </a:fld>
            <a:endParaRPr lang="en-GB" dirty="0"/>
          </a:p>
        </p:txBody>
      </p:sp>
    </p:spTree>
    <p:extLst>
      <p:ext uri="{BB962C8B-B14F-4D97-AF65-F5344CB8AC3E}">
        <p14:creationId xmlns:p14="http://schemas.microsoft.com/office/powerpoint/2010/main" val="299042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63A526-AD2D-480B-BCAB-F948E76199A8}" type="slidenum">
              <a:rPr lang="en-GB" smtClean="0"/>
              <a:pPr/>
              <a:t>‹#›</a:t>
            </a:fld>
            <a:endParaRPr lang="en-GB" dirty="0"/>
          </a:p>
        </p:txBody>
      </p:sp>
      <p:sp>
        <p:nvSpPr>
          <p:cNvPr id="8" name="Rectangle 2"/>
          <p:cNvSpPr>
            <a:spLocks noGrp="1" noChangeArrowheads="1"/>
          </p:cNvSpPr>
          <p:nvPr>
            <p:ph type="ctrTitle"/>
          </p:nvPr>
        </p:nvSpPr>
        <p:spPr>
          <a:xfrm>
            <a:off x="342900" y="2343150"/>
            <a:ext cx="5829300" cy="857250"/>
          </a:xfrm>
        </p:spPr>
        <p:txBody>
          <a:bodyPr>
            <a:normAutofit/>
          </a:bodyPr>
          <a:lstStyle>
            <a:lvl1pPr algn="l">
              <a:defRPr sz="2400" b="1">
                <a:solidFill>
                  <a:srgbClr val="003D59"/>
                </a:solidFill>
              </a:defRPr>
            </a:lvl1pPr>
          </a:lstStyle>
          <a:p>
            <a:r>
              <a:rPr lang="en-US"/>
              <a:t>Click to edit Master title style</a:t>
            </a:r>
            <a:endParaRPr lang="en-GB" dirty="0"/>
          </a:p>
        </p:txBody>
      </p:sp>
      <p:sp>
        <p:nvSpPr>
          <p:cNvPr id="9" name="Rectangle 3"/>
          <p:cNvSpPr>
            <a:spLocks noGrp="1" noChangeArrowheads="1"/>
          </p:cNvSpPr>
          <p:nvPr>
            <p:ph type="subTitle" idx="1"/>
          </p:nvPr>
        </p:nvSpPr>
        <p:spPr>
          <a:xfrm>
            <a:off x="342900" y="3314700"/>
            <a:ext cx="4800600" cy="1314450"/>
          </a:xfrm>
        </p:spPr>
        <p:txBody>
          <a:bodyPr>
            <a:normAutofit/>
          </a:bodyPr>
          <a:lstStyle>
            <a:lvl1pPr marL="0" indent="0">
              <a:buFontTx/>
              <a:buNone/>
              <a:defRPr sz="2100">
                <a:solidFill>
                  <a:srgbClr val="003D59"/>
                </a:solidFill>
              </a:defRPr>
            </a:lvl1pPr>
          </a:lstStyle>
          <a:p>
            <a:r>
              <a:rPr lang="en-US"/>
              <a:t>Click to edit Master subtitle style</a:t>
            </a:r>
            <a:endParaRPr lang="en-GB" dirty="0"/>
          </a:p>
        </p:txBody>
      </p:sp>
    </p:spTree>
    <p:extLst>
      <p:ext uri="{BB962C8B-B14F-4D97-AF65-F5344CB8AC3E}">
        <p14:creationId xmlns:p14="http://schemas.microsoft.com/office/powerpoint/2010/main" val="532965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ogo, Title and Content">
    <p:spTree>
      <p:nvGrpSpPr>
        <p:cNvPr id="1" name=""/>
        <p:cNvGrpSpPr/>
        <p:nvPr/>
      </p:nvGrpSpPr>
      <p:grpSpPr>
        <a:xfrm>
          <a:off x="0" y="0"/>
          <a:ext cx="0" cy="0"/>
          <a:chOff x="0" y="0"/>
          <a:chExt cx="0" cy="0"/>
        </a:xfrm>
      </p:grpSpPr>
      <p:cxnSp>
        <p:nvCxnSpPr>
          <p:cNvPr id="9" name="Straight Connector 8"/>
          <p:cNvCxnSpPr>
            <a:cxnSpLocks/>
          </p:cNvCxnSpPr>
          <p:nvPr/>
        </p:nvCxnSpPr>
        <p:spPr bwMode="auto">
          <a:xfrm>
            <a:off x="-387424" y="4265251"/>
            <a:ext cx="6507342" cy="773114"/>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Placeholder 2"/>
          <p:cNvSpPr>
            <a:spLocks noGrp="1"/>
          </p:cNvSpPr>
          <p:nvPr>
            <p:ph type="body" sz="quarter" idx="14" hasCustomPrompt="1"/>
          </p:nvPr>
        </p:nvSpPr>
        <p:spPr>
          <a:xfrm>
            <a:off x="401093" y="2491867"/>
            <a:ext cx="5821970" cy="243853"/>
          </a:xfrm>
          <a:prstGeom prst="rect">
            <a:avLst/>
          </a:prstGeom>
        </p:spPr>
        <p:txBody>
          <a:bodyPr lIns="0" tIns="0" rIns="0" bIns="0"/>
          <a:lstStyle>
            <a:lvl1pPr algn="l" rtl="0" eaLnBrk="1" fontAlgn="base" hangingPunct="1">
              <a:spcBef>
                <a:spcPct val="20000"/>
              </a:spcBef>
              <a:spcAft>
                <a:spcPct val="0"/>
              </a:spcAft>
              <a:defRPr lang="en-GB" altLang="en-US" sz="1200" b="1" kern="1200" dirty="0" smtClean="0">
                <a:solidFill>
                  <a:srgbClr val="004366"/>
                </a:solidFill>
                <a:latin typeface="+mn-lt"/>
                <a:ea typeface="+mn-ea"/>
                <a:cs typeface="+mn-cs"/>
              </a:defRPr>
            </a:lvl1pPr>
          </a:lstStyle>
          <a:p>
            <a:r>
              <a:rPr lang="en-GB" altLang="en-US" dirty="0"/>
              <a:t>Subtitle</a:t>
            </a:r>
          </a:p>
        </p:txBody>
      </p:sp>
      <p:sp>
        <p:nvSpPr>
          <p:cNvPr id="21" name="Title Placeholder 1"/>
          <p:cNvSpPr>
            <a:spLocks noGrp="1"/>
          </p:cNvSpPr>
          <p:nvPr>
            <p:ph type="title"/>
          </p:nvPr>
        </p:nvSpPr>
        <p:spPr>
          <a:xfrm>
            <a:off x="401093" y="1001173"/>
            <a:ext cx="5821970" cy="503818"/>
          </a:xfrm>
          <a:prstGeom prst="rect">
            <a:avLst/>
          </a:prstGeom>
        </p:spPr>
        <p:txBody>
          <a:bodyPr vert="horz" lIns="0" tIns="0" rIns="0" bIns="0" rtlCol="0" anchor="t" anchorCtr="0">
            <a:normAutofit/>
          </a:bodyPr>
          <a:lstStyle>
            <a:lvl1pPr>
              <a:defRPr lang="en-GB" sz="2700" b="1" kern="1200" dirty="0">
                <a:solidFill>
                  <a:srgbClr val="004366"/>
                </a:solidFill>
                <a:latin typeface="+mn-lt"/>
                <a:ea typeface="+mn-ea"/>
                <a:cs typeface="+mn-cs"/>
              </a:defRPr>
            </a:lvl1pPr>
          </a:lstStyle>
          <a:p>
            <a:r>
              <a:rPr lang="en-US"/>
              <a:t>Click to edit Master title style</a:t>
            </a:r>
            <a:endParaRPr lang="en-GB" dirty="0"/>
          </a:p>
        </p:txBody>
      </p:sp>
      <p:sp>
        <p:nvSpPr>
          <p:cNvPr id="25" name="Text Placeholder 2"/>
          <p:cNvSpPr>
            <a:spLocks noGrp="1"/>
          </p:cNvSpPr>
          <p:nvPr>
            <p:ph idx="16"/>
          </p:nvPr>
        </p:nvSpPr>
        <p:spPr>
          <a:xfrm>
            <a:off x="401093" y="2735720"/>
            <a:ext cx="5821971" cy="1672235"/>
          </a:xfrm>
          <a:prstGeom prst="rect">
            <a:avLst/>
          </a:prstGeom>
        </p:spPr>
        <p:txBody>
          <a:bodyPr vert="horz" lIns="0" tIns="0" rIns="0" bIns="0" rtlCol="0">
            <a:normAutofit/>
          </a:bodyPr>
          <a:lstStyle>
            <a:lvl1pPr>
              <a:defRPr sz="1200"/>
            </a:lvl1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ext Placeholder 2"/>
          <p:cNvSpPr>
            <a:spLocks noGrp="1"/>
          </p:cNvSpPr>
          <p:nvPr>
            <p:ph type="body" sz="quarter" idx="17"/>
          </p:nvPr>
        </p:nvSpPr>
        <p:spPr>
          <a:xfrm>
            <a:off x="401094" y="1504990"/>
            <a:ext cx="5821970" cy="850736"/>
          </a:xfrm>
          <a:prstGeom prst="rect">
            <a:avLst/>
          </a:prstGeom>
        </p:spPr>
        <p:txBody>
          <a:bodyPr lIns="0" tIns="0" rIns="0" bIns="0"/>
          <a:lstStyle>
            <a:lvl1pPr>
              <a:defRPr sz="1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a:extLst>
              <a:ext uri="{FF2B5EF4-FFF2-40B4-BE49-F238E27FC236}">
                <a16:creationId xmlns:a16="http://schemas.microsoft.com/office/drawing/2014/main" id="{F735F22D-D4A2-4FB4-8C44-82E9975993FE}"/>
              </a:ext>
            </a:extLst>
          </p:cNvPr>
          <p:cNvCxnSpPr>
            <a:cxnSpLocks/>
          </p:cNvCxnSpPr>
          <p:nvPr userDrawn="1"/>
        </p:nvCxnSpPr>
        <p:spPr bwMode="auto">
          <a:xfrm>
            <a:off x="-387424" y="4265251"/>
            <a:ext cx="6507342" cy="773114"/>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1178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777E-21A7-4DA9-85D0-D19B865B48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4AC9BA-6B64-41A4-A61F-A752E4DDD6F5}"/>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BC89B129-2BBB-4894-B278-E9B031261C9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3ACFE9-510A-46DD-8B1B-C4EDE1CD1A5A}"/>
              </a:ext>
            </a:extLst>
          </p:cNvPr>
          <p:cNvSpPr>
            <a:spLocks noGrp="1"/>
          </p:cNvSpPr>
          <p:nvPr>
            <p:ph type="sldNum" sz="quarter" idx="12"/>
          </p:nvPr>
        </p:nvSpPr>
        <p:spPr/>
        <p:txBody>
          <a:bodyPr/>
          <a:lstStyle/>
          <a:p>
            <a:fld id="{0263A526-AD2D-480B-BCAB-F948E76199A8}" type="slidenum">
              <a:rPr lang="en-GB" smtClean="0"/>
              <a:pPr/>
              <a:t>‹#›</a:t>
            </a:fld>
            <a:endParaRPr lang="en-GB" dirty="0"/>
          </a:p>
        </p:txBody>
      </p:sp>
    </p:spTree>
    <p:extLst>
      <p:ext uri="{BB962C8B-B14F-4D97-AF65-F5344CB8AC3E}">
        <p14:creationId xmlns:p14="http://schemas.microsoft.com/office/powerpoint/2010/main" val="2640448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63A526-AD2D-480B-BCAB-F948E76199A8}" type="slidenum">
              <a:rPr lang="en-GB" smtClean="0"/>
              <a:pPr/>
              <a:t>‹#›</a:t>
            </a:fld>
            <a:endParaRPr lang="en-GB" dirty="0"/>
          </a:p>
        </p:txBody>
      </p:sp>
      <p:sp>
        <p:nvSpPr>
          <p:cNvPr id="8" name="Rectangle 2"/>
          <p:cNvSpPr>
            <a:spLocks noGrp="1" noChangeArrowheads="1"/>
          </p:cNvSpPr>
          <p:nvPr>
            <p:ph type="ctrTitle"/>
          </p:nvPr>
        </p:nvSpPr>
        <p:spPr>
          <a:xfrm>
            <a:off x="342900" y="2343150"/>
            <a:ext cx="5829300" cy="857250"/>
          </a:xfrm>
        </p:spPr>
        <p:txBody>
          <a:bodyPr>
            <a:normAutofit/>
          </a:bodyPr>
          <a:lstStyle>
            <a:lvl1pPr algn="l">
              <a:defRPr sz="2400" b="1">
                <a:solidFill>
                  <a:srgbClr val="003D59"/>
                </a:solidFill>
              </a:defRPr>
            </a:lvl1pPr>
          </a:lstStyle>
          <a:p>
            <a:r>
              <a:rPr lang="en-US"/>
              <a:t>Click to edit Master title style</a:t>
            </a:r>
            <a:endParaRPr lang="en-GB" dirty="0"/>
          </a:p>
        </p:txBody>
      </p:sp>
      <p:sp>
        <p:nvSpPr>
          <p:cNvPr id="9" name="Rectangle 3"/>
          <p:cNvSpPr>
            <a:spLocks noGrp="1" noChangeArrowheads="1"/>
          </p:cNvSpPr>
          <p:nvPr>
            <p:ph type="subTitle" idx="1"/>
          </p:nvPr>
        </p:nvSpPr>
        <p:spPr>
          <a:xfrm>
            <a:off x="342900" y="3314700"/>
            <a:ext cx="4800600" cy="1314450"/>
          </a:xfrm>
        </p:spPr>
        <p:txBody>
          <a:bodyPr>
            <a:normAutofit/>
          </a:bodyPr>
          <a:lstStyle>
            <a:lvl1pPr marL="0" indent="0">
              <a:buFontTx/>
              <a:buNone/>
              <a:defRPr sz="2100">
                <a:solidFill>
                  <a:srgbClr val="003D59"/>
                </a:solidFill>
              </a:defRPr>
            </a:lvl1pPr>
          </a:lstStyle>
          <a:p>
            <a:r>
              <a:rPr lang="en-US"/>
              <a:t>Click to edit Master subtitle style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ogo, Title and Content">
    <p:spTree>
      <p:nvGrpSpPr>
        <p:cNvPr id="1" name=""/>
        <p:cNvGrpSpPr/>
        <p:nvPr/>
      </p:nvGrpSpPr>
      <p:grpSpPr>
        <a:xfrm>
          <a:off x="0" y="0"/>
          <a:ext cx="0" cy="0"/>
          <a:chOff x="0" y="0"/>
          <a:chExt cx="0" cy="0"/>
        </a:xfrm>
      </p:grpSpPr>
      <p:cxnSp>
        <p:nvCxnSpPr>
          <p:cNvPr id="9" name="Straight Connector 8"/>
          <p:cNvCxnSpPr>
            <a:cxnSpLocks/>
          </p:cNvCxnSpPr>
          <p:nvPr userDrawn="1"/>
        </p:nvCxnSpPr>
        <p:spPr bwMode="auto">
          <a:xfrm>
            <a:off x="-387424" y="4265251"/>
            <a:ext cx="6507342" cy="773114"/>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Placeholder 2"/>
          <p:cNvSpPr>
            <a:spLocks noGrp="1"/>
          </p:cNvSpPr>
          <p:nvPr>
            <p:ph type="body" sz="quarter" idx="14" hasCustomPrompt="1"/>
          </p:nvPr>
        </p:nvSpPr>
        <p:spPr>
          <a:xfrm>
            <a:off x="401093" y="2491867"/>
            <a:ext cx="5821970" cy="243853"/>
          </a:xfrm>
          <a:prstGeom prst="rect">
            <a:avLst/>
          </a:prstGeom>
        </p:spPr>
        <p:txBody>
          <a:bodyPr lIns="0" tIns="0" rIns="0" bIns="0"/>
          <a:lstStyle>
            <a:lvl1pPr algn="l" rtl="0" eaLnBrk="1" fontAlgn="base" hangingPunct="1">
              <a:spcBef>
                <a:spcPct val="20000"/>
              </a:spcBef>
              <a:spcAft>
                <a:spcPct val="0"/>
              </a:spcAft>
              <a:defRPr lang="en-GB" altLang="en-US" sz="1200" b="1" kern="1200" dirty="0" smtClean="0">
                <a:solidFill>
                  <a:srgbClr val="004366"/>
                </a:solidFill>
                <a:latin typeface="+mn-lt"/>
                <a:ea typeface="+mn-ea"/>
                <a:cs typeface="+mn-cs"/>
              </a:defRPr>
            </a:lvl1pPr>
          </a:lstStyle>
          <a:p>
            <a:r>
              <a:rPr lang="en-GB" altLang="en-US" dirty="0"/>
              <a:t>Subtitle</a:t>
            </a:r>
          </a:p>
        </p:txBody>
      </p:sp>
      <p:sp>
        <p:nvSpPr>
          <p:cNvPr id="21" name="Title Placeholder 1"/>
          <p:cNvSpPr>
            <a:spLocks noGrp="1"/>
          </p:cNvSpPr>
          <p:nvPr>
            <p:ph type="title"/>
          </p:nvPr>
        </p:nvSpPr>
        <p:spPr>
          <a:xfrm>
            <a:off x="401093" y="1001173"/>
            <a:ext cx="5821970" cy="503818"/>
          </a:xfrm>
          <a:prstGeom prst="rect">
            <a:avLst/>
          </a:prstGeom>
        </p:spPr>
        <p:txBody>
          <a:bodyPr vert="horz" lIns="0" tIns="0" rIns="0" bIns="0" rtlCol="0" anchor="t" anchorCtr="0">
            <a:normAutofit/>
          </a:bodyPr>
          <a:lstStyle>
            <a:lvl1pPr>
              <a:defRPr lang="en-GB" sz="2700" b="1" kern="1200" dirty="0">
                <a:solidFill>
                  <a:srgbClr val="004366"/>
                </a:solidFill>
                <a:latin typeface="+mn-lt"/>
                <a:ea typeface="+mn-ea"/>
                <a:cs typeface="+mn-cs"/>
              </a:defRPr>
            </a:lvl1pPr>
          </a:lstStyle>
          <a:p>
            <a:r>
              <a:rPr lang="en-US" dirty="0"/>
              <a:t>Click to edit Master title style</a:t>
            </a:r>
            <a:endParaRPr lang="en-GB" dirty="0"/>
          </a:p>
        </p:txBody>
      </p:sp>
      <p:sp>
        <p:nvSpPr>
          <p:cNvPr id="25" name="Text Placeholder 2"/>
          <p:cNvSpPr>
            <a:spLocks noGrp="1"/>
          </p:cNvSpPr>
          <p:nvPr>
            <p:ph idx="16"/>
          </p:nvPr>
        </p:nvSpPr>
        <p:spPr>
          <a:xfrm>
            <a:off x="401093" y="2735720"/>
            <a:ext cx="5821971" cy="1672235"/>
          </a:xfrm>
          <a:prstGeom prst="rect">
            <a:avLst/>
          </a:prstGeom>
        </p:spPr>
        <p:txBody>
          <a:bodyPr vert="horz" lIns="0" tIns="0" rIns="0" bIns="0" rtlCol="0">
            <a:normAutofit/>
          </a:bodyPr>
          <a:lstStyle>
            <a:lvl1pPr>
              <a:defRPr sz="1200"/>
            </a:lvl1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ext Placeholder 2"/>
          <p:cNvSpPr>
            <a:spLocks noGrp="1"/>
          </p:cNvSpPr>
          <p:nvPr>
            <p:ph type="body" sz="quarter" idx="17"/>
          </p:nvPr>
        </p:nvSpPr>
        <p:spPr>
          <a:xfrm>
            <a:off x="401094" y="1504990"/>
            <a:ext cx="5821970" cy="850736"/>
          </a:xfrm>
          <a:prstGeom prst="rect">
            <a:avLst/>
          </a:prstGeom>
        </p:spPr>
        <p:txBody>
          <a:bodyPr lIns="0" tIns="0" rIns="0" bIns="0"/>
          <a:lstStyle>
            <a:lvl1pPr>
              <a:defRPr sz="1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96858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777E-21A7-4DA9-85D0-D19B865B48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4AC9BA-6B64-41A4-A61F-A752E4DDD6F5}"/>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BC89B129-2BBB-4894-B278-E9B031261C9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3ACFE9-510A-46DD-8B1B-C4EDE1CD1A5A}"/>
              </a:ext>
            </a:extLst>
          </p:cNvPr>
          <p:cNvSpPr>
            <a:spLocks noGrp="1"/>
          </p:cNvSpPr>
          <p:nvPr>
            <p:ph type="sldNum" sz="quarter" idx="12"/>
          </p:nvPr>
        </p:nvSpPr>
        <p:spPr/>
        <p:txBody>
          <a:bodyPr/>
          <a:lstStyle/>
          <a:p>
            <a:fld id="{0263A526-AD2D-480B-BCAB-F948E76199A8}" type="slidenum">
              <a:rPr lang="en-GB" smtClean="0"/>
              <a:pPr/>
              <a:t>‹#›</a:t>
            </a:fld>
            <a:endParaRPr lang="en-GB" dirty="0"/>
          </a:p>
        </p:txBody>
      </p:sp>
    </p:spTree>
    <p:extLst>
      <p:ext uri="{BB962C8B-B14F-4D97-AF65-F5344CB8AC3E}">
        <p14:creationId xmlns:p14="http://schemas.microsoft.com/office/powerpoint/2010/main" val="186375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63A526-AD2D-480B-BCAB-F948E76199A8}" type="slidenum">
              <a:rPr lang="en-GB" smtClean="0"/>
              <a:pPr/>
              <a:t>‹#›</a:t>
            </a:fld>
            <a:endParaRPr lang="en-GB" dirty="0"/>
          </a:p>
        </p:txBody>
      </p:sp>
      <p:sp>
        <p:nvSpPr>
          <p:cNvPr id="8" name="Content Placeholder 7"/>
          <p:cNvSpPr>
            <a:spLocks noGrp="1"/>
          </p:cNvSpPr>
          <p:nvPr>
            <p:ph sz="quarter" idx="1"/>
          </p:nvPr>
        </p:nvSpPr>
        <p:spPr>
          <a:xfrm>
            <a:off x="685800" y="1085850"/>
            <a:ext cx="582930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981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6858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useBgFill="1">
        <p:nvSpPr>
          <p:cNvPr id="10" name="Rounded Rectangle 9"/>
          <p:cNvSpPr/>
          <p:nvPr/>
        </p:nvSpPr>
        <p:spPr>
          <a:xfrm>
            <a:off x="48985" y="52319"/>
            <a:ext cx="6760029"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541735" y="714376"/>
            <a:ext cx="5829300" cy="1021556"/>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541735" y="1910955"/>
            <a:ext cx="5829300" cy="1003697"/>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a:xfrm>
            <a:off x="600075" y="4629150"/>
            <a:ext cx="3000375" cy="342900"/>
          </a:xfrm>
        </p:spPr>
        <p:txBody>
          <a:bodyPr/>
          <a:lstStyle/>
          <a:p>
            <a:endParaRPr lang="en-GB" dirty="0"/>
          </a:p>
        </p:txBody>
      </p:sp>
      <p:sp>
        <p:nvSpPr>
          <p:cNvPr id="7" name="Rectangle 6"/>
          <p:cNvSpPr/>
          <p:nvPr/>
        </p:nvSpPr>
        <p:spPr>
          <a:xfrm flipV="1">
            <a:off x="52062" y="1782623"/>
            <a:ext cx="6760136"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Rectangle 7"/>
          <p:cNvSpPr/>
          <p:nvPr/>
        </p:nvSpPr>
        <p:spPr>
          <a:xfrm>
            <a:off x="51862" y="1756109"/>
            <a:ext cx="6760336"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Rectangle 8"/>
          <p:cNvSpPr/>
          <p:nvPr/>
        </p:nvSpPr>
        <p:spPr>
          <a:xfrm>
            <a:off x="51232" y="1851660"/>
            <a:ext cx="6760966"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6" name="Slide Number Placeholder 5"/>
          <p:cNvSpPr>
            <a:spLocks noGrp="1"/>
          </p:cNvSpPr>
          <p:nvPr>
            <p:ph type="sldNum" sz="quarter" idx="12"/>
          </p:nvPr>
        </p:nvSpPr>
        <p:spPr>
          <a:xfrm>
            <a:off x="109728" y="4656582"/>
            <a:ext cx="342900" cy="342900"/>
          </a:xfrm>
        </p:spPr>
        <p:txBody>
          <a:bodyPr/>
          <a:lstStyle/>
          <a:p>
            <a:fld id="{0263A526-AD2D-480B-BCAB-F948E76199A8}" type="slidenum">
              <a:rPr lang="en-GB" smtClean="0"/>
              <a:pPr/>
              <a:t>‹#›</a:t>
            </a:fld>
            <a:endParaRPr lang="en-GB" dirty="0"/>
          </a:p>
        </p:txBody>
      </p:sp>
    </p:spTree>
    <p:extLst>
      <p:ext uri="{BB962C8B-B14F-4D97-AF65-F5344CB8AC3E}">
        <p14:creationId xmlns:p14="http://schemas.microsoft.com/office/powerpoint/2010/main" val="170359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63A526-AD2D-480B-BCAB-F948E76199A8}" type="slidenum">
              <a:rPr lang="en-GB" smtClean="0"/>
              <a:pPr/>
              <a:t>‹#›</a:t>
            </a:fld>
            <a:endParaRPr lang="en-GB" dirty="0"/>
          </a:p>
        </p:txBody>
      </p:sp>
      <p:sp>
        <p:nvSpPr>
          <p:cNvPr id="9" name="Content Placeholder 8"/>
          <p:cNvSpPr>
            <a:spLocks noGrp="1"/>
          </p:cNvSpPr>
          <p:nvPr>
            <p:ph sz="quarter" idx="1"/>
          </p:nvPr>
        </p:nvSpPr>
        <p:spPr>
          <a:xfrm>
            <a:off x="685800" y="1085850"/>
            <a:ext cx="281178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3700463" y="1085850"/>
            <a:ext cx="281178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6095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8"/>
            <a:ext cx="5829300" cy="85725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685800" y="1085850"/>
            <a:ext cx="2800350" cy="5715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4750" y="1085850"/>
            <a:ext cx="2800350" cy="5715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263A526-AD2D-480B-BCAB-F948E76199A8}" type="slidenum">
              <a:rPr lang="en-GB" smtClean="0"/>
              <a:pPr/>
              <a:t>‹#›</a:t>
            </a:fld>
            <a:endParaRPr lang="en-GB" dirty="0"/>
          </a:p>
        </p:txBody>
      </p:sp>
      <p:sp>
        <p:nvSpPr>
          <p:cNvPr id="11" name="Content Placeholder 10"/>
          <p:cNvSpPr>
            <a:spLocks noGrp="1"/>
          </p:cNvSpPr>
          <p:nvPr>
            <p:ph sz="half" idx="2"/>
          </p:nvPr>
        </p:nvSpPr>
        <p:spPr>
          <a:xfrm>
            <a:off x="685800" y="1685925"/>
            <a:ext cx="2800350" cy="291465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3714750" y="1685925"/>
            <a:ext cx="2800350" cy="291465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7250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263A526-AD2D-480B-BCAB-F948E76199A8}" type="slidenum">
              <a:rPr lang="en-GB" smtClean="0"/>
              <a:pPr/>
              <a:t>‹#›</a:t>
            </a:fld>
            <a:endParaRPr lang="en-GB" dirty="0"/>
          </a:p>
        </p:txBody>
      </p:sp>
    </p:spTree>
    <p:extLst>
      <p:ext uri="{BB962C8B-B14F-4D97-AF65-F5344CB8AC3E}">
        <p14:creationId xmlns:p14="http://schemas.microsoft.com/office/powerpoint/2010/main" val="421205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263A526-AD2D-480B-BCAB-F948E76199A8}" type="slidenum">
              <a:rPr lang="en-GB" smtClean="0"/>
              <a:pPr/>
              <a:t>‹#›</a:t>
            </a:fld>
            <a:endParaRPr lang="en-GB" dirty="0"/>
          </a:p>
        </p:txBody>
      </p:sp>
    </p:spTree>
    <p:extLst>
      <p:ext uri="{BB962C8B-B14F-4D97-AF65-F5344CB8AC3E}">
        <p14:creationId xmlns:p14="http://schemas.microsoft.com/office/powerpoint/2010/main" val="313910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6858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9" name="Rounded Rectangle 8"/>
          <p:cNvSpPr/>
          <p:nvPr/>
        </p:nvSpPr>
        <p:spPr>
          <a:xfrm>
            <a:off x="48006" y="52316"/>
            <a:ext cx="6760029"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685800" y="204788"/>
            <a:ext cx="5829300" cy="85725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685800" y="1200150"/>
            <a:ext cx="1428750" cy="337185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63A526-AD2D-480B-BCAB-F948E76199A8}" type="slidenum">
              <a:rPr lang="en-GB" smtClean="0"/>
              <a:pPr/>
              <a:t>‹#›</a:t>
            </a:fld>
            <a:endParaRPr lang="en-GB" dirty="0"/>
          </a:p>
        </p:txBody>
      </p:sp>
      <p:sp>
        <p:nvSpPr>
          <p:cNvPr id="11" name="Content Placeholder 10"/>
          <p:cNvSpPr>
            <a:spLocks noGrp="1"/>
          </p:cNvSpPr>
          <p:nvPr>
            <p:ph sz="quarter" idx="1"/>
          </p:nvPr>
        </p:nvSpPr>
        <p:spPr>
          <a:xfrm>
            <a:off x="2228850" y="1200150"/>
            <a:ext cx="4286250" cy="337185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0708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75413"/>
            <a:ext cx="5486400" cy="391716"/>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685800" y="4084369"/>
            <a:ext cx="5486400" cy="51435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a:xfrm>
            <a:off x="685800" y="4629150"/>
            <a:ext cx="2914650" cy="342900"/>
          </a:xfrm>
        </p:spPr>
        <p:txBody>
          <a:bodyPr/>
          <a:lstStyle/>
          <a:p>
            <a:endParaRPr lang="en-GB" dirty="0"/>
          </a:p>
        </p:txBody>
      </p:sp>
      <p:sp>
        <p:nvSpPr>
          <p:cNvPr id="7" name="Slide Number Placeholder 6"/>
          <p:cNvSpPr>
            <a:spLocks noGrp="1"/>
          </p:cNvSpPr>
          <p:nvPr>
            <p:ph type="sldNum" sz="quarter" idx="12"/>
          </p:nvPr>
        </p:nvSpPr>
        <p:spPr>
          <a:xfrm>
            <a:off x="109728" y="4656582"/>
            <a:ext cx="342900" cy="342900"/>
          </a:xfrm>
        </p:spPr>
        <p:txBody>
          <a:bodyPr/>
          <a:lstStyle/>
          <a:p>
            <a:fld id="{0263A526-AD2D-480B-BCAB-F948E76199A8}" type="slidenum">
              <a:rPr lang="en-GB" smtClean="0"/>
              <a:pPr/>
              <a:t>‹#›</a:t>
            </a:fld>
            <a:endParaRPr lang="en-GB" dirty="0"/>
          </a:p>
        </p:txBody>
      </p:sp>
      <p:sp>
        <p:nvSpPr>
          <p:cNvPr id="11" name="Rectangle 10"/>
          <p:cNvSpPr/>
          <p:nvPr/>
        </p:nvSpPr>
        <p:spPr>
          <a:xfrm flipV="1">
            <a:off x="51230" y="3512666"/>
            <a:ext cx="675513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2" name="Rectangle 11"/>
          <p:cNvSpPr/>
          <p:nvPr/>
        </p:nvSpPr>
        <p:spPr>
          <a:xfrm>
            <a:off x="51384" y="3487858"/>
            <a:ext cx="675497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3" name="Rectangle 12"/>
          <p:cNvSpPr/>
          <p:nvPr/>
        </p:nvSpPr>
        <p:spPr>
          <a:xfrm>
            <a:off x="51385" y="3579921"/>
            <a:ext cx="6754978"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 name="Picture Placeholder 2"/>
          <p:cNvSpPr>
            <a:spLocks noGrp="1"/>
          </p:cNvSpPr>
          <p:nvPr>
            <p:ph type="pic" idx="1"/>
          </p:nvPr>
        </p:nvSpPr>
        <p:spPr>
          <a:xfrm>
            <a:off x="51234" y="50007"/>
            <a:ext cx="6751405"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198391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6858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22" name="Title Placeholder 21"/>
          <p:cNvSpPr>
            <a:spLocks noGrp="1"/>
          </p:cNvSpPr>
          <p:nvPr>
            <p:ph type="title"/>
          </p:nvPr>
        </p:nvSpPr>
        <p:spPr>
          <a:xfrm>
            <a:off x="2171700" y="296144"/>
            <a:ext cx="4497685" cy="493563"/>
          </a:xfrm>
          <a:prstGeom prst="rect">
            <a:avLst/>
          </a:prstGeom>
        </p:spPr>
        <p:txBody>
          <a:bodyPr bIns="91440" anchor="b" anchorCtr="0">
            <a:normAutofit/>
          </a:bodyPr>
          <a:lstStyle/>
          <a:p>
            <a:r>
              <a:rPr kumimoji="0" lang="en-US" dirty="0"/>
              <a:t>Click to edit Master title </a:t>
            </a:r>
          </a:p>
        </p:txBody>
      </p:sp>
      <p:sp>
        <p:nvSpPr>
          <p:cNvPr id="13" name="Text Placeholder 12"/>
          <p:cNvSpPr>
            <a:spLocks noGrp="1"/>
          </p:cNvSpPr>
          <p:nvPr>
            <p:ph type="body" idx="1"/>
          </p:nvPr>
        </p:nvSpPr>
        <p:spPr>
          <a:xfrm>
            <a:off x="685800" y="1085850"/>
            <a:ext cx="5829300" cy="3429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629150" y="4643437"/>
            <a:ext cx="1857375" cy="357188"/>
          </a:xfrm>
          <a:prstGeom prst="rect">
            <a:avLst/>
          </a:prstGeom>
        </p:spPr>
        <p:txBody>
          <a:bodyPr anchor="ctr" anchorCtr="0"/>
          <a:lstStyle>
            <a:lvl1pPr algn="r" eaLnBrk="1" latinLnBrk="0" hangingPunct="1">
              <a:defRPr kumimoji="0" sz="1050">
                <a:solidFill>
                  <a:schemeClr val="tx2"/>
                </a:solidFill>
              </a:defRPr>
            </a:lvl1pPr>
          </a:lstStyle>
          <a:p>
            <a:endParaRPr lang="en-GB" dirty="0"/>
          </a:p>
        </p:txBody>
      </p:sp>
      <p:sp>
        <p:nvSpPr>
          <p:cNvPr id="3" name="Footer Placeholder 2"/>
          <p:cNvSpPr>
            <a:spLocks noGrp="1"/>
          </p:cNvSpPr>
          <p:nvPr>
            <p:ph type="ftr" sz="quarter" idx="3"/>
          </p:nvPr>
        </p:nvSpPr>
        <p:spPr>
          <a:xfrm>
            <a:off x="685800" y="4629150"/>
            <a:ext cx="2971800" cy="342900"/>
          </a:xfrm>
          <a:prstGeom prst="rect">
            <a:avLst/>
          </a:prstGeom>
        </p:spPr>
        <p:txBody>
          <a:bodyPr anchor="ctr" anchorCtr="0"/>
          <a:lstStyle>
            <a:lvl1pPr eaLnBrk="1" latinLnBrk="0" hangingPunct="1">
              <a:defRPr kumimoji="0" sz="1050">
                <a:solidFill>
                  <a:schemeClr val="tx2"/>
                </a:solidFill>
              </a:defRPr>
            </a:lvl1pPr>
          </a:lstStyle>
          <a:p>
            <a:endParaRPr lang="en-GB" dirty="0"/>
          </a:p>
        </p:txBody>
      </p:sp>
      <p:sp>
        <p:nvSpPr>
          <p:cNvPr id="23" name="Slide Number Placeholder 22"/>
          <p:cNvSpPr>
            <a:spLocks noGrp="1"/>
          </p:cNvSpPr>
          <p:nvPr>
            <p:ph type="sldNum" sz="quarter" idx="4"/>
          </p:nvPr>
        </p:nvSpPr>
        <p:spPr>
          <a:xfrm>
            <a:off x="109728" y="4657725"/>
            <a:ext cx="342900" cy="3429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0263A526-AD2D-480B-BCAB-F948E76199A8}" type="slidenum">
              <a:rPr lang="en-GB" smtClean="0"/>
              <a:pPr/>
              <a:t>‹#›</a:t>
            </a:fld>
            <a:endParaRPr lang="en-GB" dirty="0"/>
          </a:p>
        </p:txBody>
      </p:sp>
      <p:pic>
        <p:nvPicPr>
          <p:cNvPr id="4" name="Picture 3" descr="A close up of a logo&#10;&#10;Description generated with high confidence">
            <a:extLst>
              <a:ext uri="{FF2B5EF4-FFF2-40B4-BE49-F238E27FC236}">
                <a16:creationId xmlns:a16="http://schemas.microsoft.com/office/drawing/2014/main" id="{83D0251D-F571-446D-A792-C08E39E89F7C}"/>
              </a:ext>
            </a:extLst>
          </p:cNvPr>
          <p:cNvPicPr>
            <a:picLocks/>
          </p:cNvPicPr>
          <p:nvPr/>
        </p:nvPicPr>
        <p:blipFill rotWithShape="1">
          <a:blip r:embed="rId19">
            <a:extLst>
              <a:ext uri="{28A0092B-C50C-407E-A947-70E740481C1C}">
                <a14:useLocalDpi xmlns:a14="http://schemas.microsoft.com/office/drawing/2010/main" val="0"/>
              </a:ext>
            </a:extLst>
          </a:blip>
          <a:srcRect t="47736" b="16188"/>
          <a:stretch/>
        </p:blipFill>
        <p:spPr>
          <a:xfrm>
            <a:off x="1959" y="4565005"/>
            <a:ext cx="6856041" cy="589806"/>
          </a:xfrm>
          <a:prstGeom prst="rect">
            <a:avLst/>
          </a:prstGeom>
        </p:spPr>
      </p:pic>
      <p:pic>
        <p:nvPicPr>
          <p:cNvPr id="10" name="Picture 9" descr="Office for Statistics Regulation">
            <a:extLst>
              <a:ext uri="{FF2B5EF4-FFF2-40B4-BE49-F238E27FC236}">
                <a16:creationId xmlns:a16="http://schemas.microsoft.com/office/drawing/2014/main" id="{150D3E53-5FE3-46F3-BCD6-0C2E1A9010E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2656" y="323875"/>
            <a:ext cx="1701000" cy="356525"/>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B252F67C-A3ED-4D9E-9B6A-E475A288DEA8}"/>
              </a:ext>
            </a:extLst>
          </p:cNvPr>
          <p:cNvPicPr>
            <a:picLocks/>
          </p:cNvPicPr>
          <p:nvPr userDrawn="1"/>
        </p:nvPicPr>
        <p:blipFill rotWithShape="1">
          <a:blip r:embed="rId19">
            <a:extLst>
              <a:ext uri="{28A0092B-C50C-407E-A947-70E740481C1C}">
                <a14:useLocalDpi xmlns:a14="http://schemas.microsoft.com/office/drawing/2010/main" val="0"/>
              </a:ext>
            </a:extLst>
          </a:blip>
          <a:srcRect t="47736" b="16188"/>
          <a:stretch/>
        </p:blipFill>
        <p:spPr>
          <a:xfrm>
            <a:off x="1959" y="4565005"/>
            <a:ext cx="6856041" cy="589806"/>
          </a:xfrm>
          <a:prstGeom prst="rect">
            <a:avLst/>
          </a:prstGeom>
        </p:spPr>
      </p:pic>
      <p:pic>
        <p:nvPicPr>
          <p:cNvPr id="12" name="Picture 11" descr="Office for Statistics Regulation">
            <a:extLst>
              <a:ext uri="{FF2B5EF4-FFF2-40B4-BE49-F238E27FC236}">
                <a16:creationId xmlns:a16="http://schemas.microsoft.com/office/drawing/2014/main" id="{42876023-230E-419F-9631-706C77DA6B2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2656" y="323875"/>
            <a:ext cx="1701000" cy="356525"/>
          </a:xfrm>
          <a:prstGeom prst="rect">
            <a:avLst/>
          </a:prstGeom>
        </p:spPr>
      </p:pic>
    </p:spTree>
    <p:extLst>
      <p:ext uri="{BB962C8B-B14F-4D97-AF65-F5344CB8AC3E}">
        <p14:creationId xmlns:p14="http://schemas.microsoft.com/office/powerpoint/2010/main" val="140395917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649" r:id="rId15"/>
    <p:sldLayoutId id="2147483672" r:id="rId16"/>
    <p:sldLayoutId id="2147483675" r:id="rId17"/>
  </p:sldLayoutIdLst>
  <p:hf hdr="0" ftr="0" dt="0"/>
  <p:txStyles>
    <p:titleStyle>
      <a:lvl1pPr algn="l" rtl="0" eaLnBrk="1" latinLnBrk="0" hangingPunct="1">
        <a:spcBef>
          <a:spcPct val="0"/>
        </a:spcBef>
        <a:buNone/>
        <a:defRPr kumimoji="0" sz="3000" kern="1200">
          <a:solidFill>
            <a:srgbClr val="003D59"/>
          </a:solidFill>
          <a:latin typeface="+mj-lt"/>
          <a:ea typeface="+mj-ea"/>
          <a:cs typeface="+mj-cs"/>
        </a:defRPr>
      </a:lvl1pPr>
    </p:titleStyle>
    <p:bodyStyle>
      <a:lvl1pPr marL="205740" indent="-205740"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gss.civilservice.gov.uk/user-facing-pages/housing-and-planning-statistic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7D0488-C021-4323-AB6F-E2AD6DC1C029}"/>
              </a:ext>
            </a:extLst>
          </p:cNvPr>
          <p:cNvSpPr>
            <a:spLocks noGrp="1"/>
          </p:cNvSpPr>
          <p:nvPr>
            <p:ph type="title"/>
          </p:nvPr>
        </p:nvSpPr>
        <p:spPr>
          <a:xfrm>
            <a:off x="458670" y="1221600"/>
            <a:ext cx="5821970" cy="1782198"/>
          </a:xfrm>
        </p:spPr>
        <p:txBody>
          <a:bodyPr>
            <a:normAutofit/>
          </a:bodyPr>
          <a:lstStyle/>
          <a:p>
            <a:pPr algn="ctr"/>
            <a:r>
              <a:rPr lang="en-GB" sz="5025" dirty="0">
                <a:solidFill>
                  <a:srgbClr val="002D46"/>
                </a:solidFill>
                <a:latin typeface="Arial" panose="020B0604020202020204" pitchFamily="34" charset="0"/>
                <a:cs typeface="Arial" panose="020B0604020202020204" pitchFamily="34" charset="0"/>
              </a:rPr>
              <a:t>Regulation Showcase</a:t>
            </a:r>
            <a:endParaRPr lang="en-GB"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BF72C2C-A826-40E9-880E-58146AD90782}"/>
              </a:ext>
            </a:extLst>
          </p:cNvPr>
          <p:cNvSpPr txBox="1">
            <a:spLocks/>
          </p:cNvSpPr>
          <p:nvPr/>
        </p:nvSpPr>
        <p:spPr>
          <a:xfrm>
            <a:off x="404664" y="3507854"/>
            <a:ext cx="5821970" cy="792088"/>
          </a:xfrm>
          <a:prstGeom prst="rect">
            <a:avLst/>
          </a:prstGeom>
        </p:spPr>
        <p:txBody>
          <a:bodyPr vert="horz" lIns="0" tIns="0" rIns="0" bIns="0" rtlCol="0" anchor="t" anchorCtr="0">
            <a:normAutofit/>
          </a:bodyPr>
          <a:lstStyle>
            <a:lvl1pPr algn="l" rtl="0" eaLnBrk="1" latinLnBrk="0" hangingPunct="1">
              <a:spcBef>
                <a:spcPct val="0"/>
              </a:spcBef>
              <a:buNone/>
              <a:defRPr kumimoji="0" lang="en-GB" sz="3600" b="1" kern="1200" dirty="0">
                <a:solidFill>
                  <a:srgbClr val="004366"/>
                </a:solidFill>
                <a:latin typeface="+mn-lt"/>
                <a:ea typeface="+mn-ea"/>
                <a:cs typeface="+mn-cs"/>
              </a:defRPr>
            </a:lvl1pPr>
          </a:lstStyle>
          <a:p>
            <a:pPr algn="ctr">
              <a:spcAft>
                <a:spcPts val="1200"/>
              </a:spcAft>
            </a:pPr>
            <a:r>
              <a:rPr lang="en-GB" sz="2800" dirty="0">
                <a:solidFill>
                  <a:srgbClr val="002D46"/>
                </a:solidFill>
                <a:latin typeface="Arial" panose="020B0604020202020204" pitchFamily="34" charset="0"/>
                <a:cs typeface="Arial" panose="020B0604020202020204" pitchFamily="34" charset="0"/>
              </a:rPr>
              <a:t>#OSRconf2019</a:t>
            </a:r>
          </a:p>
          <a:p>
            <a:pPr algn="ctr"/>
            <a:endParaRPr lang="en-GB" sz="7200" b="0" dirty="0">
              <a:solidFill>
                <a:srgbClr val="002D46"/>
              </a:solidFill>
            </a:endParaRPr>
          </a:p>
          <a:p>
            <a:pPr algn="ctr"/>
            <a:endParaRPr lang="en-GB" sz="4800" dirty="0">
              <a:solidFill>
                <a:srgbClr val="002D46"/>
              </a:solidFill>
            </a:endParaRPr>
          </a:p>
          <a:p>
            <a:pPr algn="ctr"/>
            <a:endParaRPr lang="en-GB" sz="4800" dirty="0">
              <a:solidFill>
                <a:srgbClr val="002D46"/>
              </a:solidFill>
            </a:endParaRPr>
          </a:p>
          <a:p>
            <a:pPr algn="ctr"/>
            <a:endParaRPr lang="en-GB" sz="4800" dirty="0">
              <a:solidFill>
                <a:srgbClr val="002D46"/>
              </a:solidFill>
            </a:endParaRPr>
          </a:p>
          <a:p>
            <a:pPr algn="ctr"/>
            <a:endParaRPr lang="en-GB" sz="2700" dirty="0"/>
          </a:p>
        </p:txBody>
      </p:sp>
    </p:spTree>
    <p:extLst>
      <p:ext uri="{BB962C8B-B14F-4D97-AF65-F5344CB8AC3E}">
        <p14:creationId xmlns:p14="http://schemas.microsoft.com/office/powerpoint/2010/main" val="163514894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FD733F-6BD5-4ED8-A11C-5C09AFB3057A}"/>
              </a:ext>
            </a:extLst>
          </p:cNvPr>
          <p:cNvSpPr>
            <a:spLocks noGrp="1"/>
          </p:cNvSpPr>
          <p:nvPr>
            <p:ph type="body" sz="quarter" idx="14"/>
          </p:nvPr>
        </p:nvSpPr>
        <p:spPr>
          <a:xfrm>
            <a:off x="332656" y="1635646"/>
            <a:ext cx="5976664" cy="2852685"/>
          </a:xfrm>
        </p:spPr>
        <p:txBody>
          <a:bodyPr>
            <a:normAutofit/>
          </a:bodyPr>
          <a:lstStyle/>
          <a:p>
            <a:r>
              <a:rPr lang="en-GB" sz="1800" b="0" dirty="0">
                <a:latin typeface="Arial" panose="020B0604020202020204" pitchFamily="34" charset="0"/>
                <a:cs typeface="Arial" panose="020B0604020202020204" pitchFamily="34" charset="0"/>
              </a:rPr>
              <a:t>Regulators from across our three sites</a:t>
            </a:r>
          </a:p>
          <a:p>
            <a:r>
              <a:rPr lang="en-GB" sz="1800" b="0" dirty="0">
                <a:latin typeface="Arial" panose="020B0604020202020204" pitchFamily="34" charset="0"/>
                <a:cs typeface="Arial" panose="020B0604020202020204" pitchFamily="34" charset="0"/>
              </a:rPr>
              <a:t>Working across the UK as one </a:t>
            </a:r>
          </a:p>
          <a:p>
            <a:r>
              <a:rPr lang="en-GB" sz="1800" b="0" dirty="0">
                <a:latin typeface="Arial" panose="020B0604020202020204" pitchFamily="34" charset="0"/>
                <a:cs typeface="Arial" panose="020B0604020202020204" pitchFamily="34" charset="0"/>
              </a:rPr>
              <a:t>Working with our full toolkit under one mission </a:t>
            </a:r>
          </a:p>
          <a:p>
            <a:r>
              <a:rPr lang="en-GB" sz="1800" b="0" dirty="0">
                <a:latin typeface="Arial" panose="020B0604020202020204" pitchFamily="34" charset="0"/>
                <a:cs typeface="Arial" panose="020B0604020202020204" pitchFamily="34" charset="0"/>
              </a:rPr>
              <a:t>Delve more into how we go about upholding the </a:t>
            </a:r>
            <a:r>
              <a:rPr lang="en-GB" sz="1800" b="0" dirty="0">
                <a:solidFill>
                  <a:srgbClr val="9AB802"/>
                </a:solidFill>
                <a:latin typeface="Arial" panose="020B0604020202020204" pitchFamily="34" charset="0"/>
                <a:cs typeface="Arial" panose="020B0604020202020204" pitchFamily="34" charset="0"/>
              </a:rPr>
              <a:t>trustworthiness, quality and value of statistics</a:t>
            </a:r>
          </a:p>
          <a:p>
            <a:r>
              <a:rPr lang="en-GB" sz="1800" b="0" dirty="0">
                <a:latin typeface="Arial" panose="020B0604020202020204" pitchFamily="34" charset="0"/>
                <a:cs typeface="Arial" panose="020B0604020202020204" pitchFamily="34" charset="0"/>
              </a:rPr>
              <a:t>Impact and outcomes showcase</a:t>
            </a:r>
          </a:p>
          <a:p>
            <a:pPr marL="0" indent="0">
              <a:buNone/>
            </a:pPr>
            <a:endParaRPr lang="en-GB" sz="2000" b="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C6873FA-933A-44FB-A56B-5C4902DED051}"/>
              </a:ext>
            </a:extLst>
          </p:cNvPr>
          <p:cNvSpPr>
            <a:spLocks noGrp="1"/>
          </p:cNvSpPr>
          <p:nvPr>
            <p:ph type="title"/>
          </p:nvPr>
        </p:nvSpPr>
        <p:spPr>
          <a:xfrm>
            <a:off x="339604" y="843558"/>
            <a:ext cx="5821970" cy="792088"/>
          </a:xfrm>
        </p:spPr>
        <p:txBody>
          <a:bodyPr>
            <a:normAutofit fontScale="90000"/>
          </a:bodyPr>
          <a:lstStyle/>
          <a:p>
            <a:r>
              <a:rPr lang="en-GB" b="0" dirty="0">
                <a:latin typeface="Arial" panose="020B0604020202020204" pitchFamily="34" charset="0"/>
                <a:cs typeface="Arial" panose="020B0604020202020204" pitchFamily="34" charset="0"/>
              </a:rPr>
              <a:t>Our impacts and outcomes</a:t>
            </a:r>
            <a:br>
              <a:rPr lang="en-GB" sz="2400" dirty="0">
                <a:latin typeface="Arial" panose="020B0604020202020204" pitchFamily="34" charset="0"/>
                <a:cs typeface="Arial" panose="020B0604020202020204" pitchFamily="34" charset="0"/>
              </a:rPr>
            </a:br>
            <a:r>
              <a:rPr lang="en-US" sz="1600" b="0" dirty="0"/>
              <a:t>How our work ensures that statistics serve the public good</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03D86C0-51DD-4F7B-B83F-FF2287411185}"/>
              </a:ext>
            </a:extLst>
          </p:cNvPr>
          <p:cNvPicPr>
            <a:picLocks noChangeAspect="1"/>
          </p:cNvPicPr>
          <p:nvPr/>
        </p:nvPicPr>
        <p:blipFill>
          <a:blip r:embed="rId3"/>
          <a:stretch>
            <a:fillRect/>
          </a:stretch>
        </p:blipFill>
        <p:spPr>
          <a:xfrm>
            <a:off x="4941168" y="2601069"/>
            <a:ext cx="2008461" cy="2008461"/>
          </a:xfrm>
          <a:prstGeom prst="rect">
            <a:avLst/>
          </a:prstGeom>
        </p:spPr>
      </p:pic>
    </p:spTree>
    <p:extLst>
      <p:ext uri="{BB962C8B-B14F-4D97-AF65-F5344CB8AC3E}">
        <p14:creationId xmlns:p14="http://schemas.microsoft.com/office/powerpoint/2010/main" val="357882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3E418-AADD-470D-8298-CB5A281B43BE}"/>
              </a:ext>
            </a:extLst>
          </p:cNvPr>
          <p:cNvSpPr>
            <a:spLocks noGrp="1"/>
          </p:cNvSpPr>
          <p:nvPr>
            <p:ph type="title"/>
          </p:nvPr>
        </p:nvSpPr>
        <p:spPr/>
        <p:txBody>
          <a:bodyPr>
            <a:normAutofit fontScale="90000"/>
          </a:bodyPr>
          <a:lstStyle/>
          <a:p>
            <a:r>
              <a:rPr lang="en-GB" b="0" dirty="0">
                <a:latin typeface="Arial" panose="020B0604020202020204" pitchFamily="34" charset="0"/>
                <a:cs typeface="Arial" panose="020B0604020202020204" pitchFamily="34" charset="0"/>
              </a:rPr>
              <a:t>Air quality and emissions of air pollutants</a:t>
            </a:r>
            <a:endParaRPr lang="en-GB" dirty="0"/>
          </a:p>
        </p:txBody>
      </p:sp>
      <p:pic>
        <p:nvPicPr>
          <p:cNvPr id="4" name="Picture 3">
            <a:extLst>
              <a:ext uri="{FF2B5EF4-FFF2-40B4-BE49-F238E27FC236}">
                <a16:creationId xmlns:a16="http://schemas.microsoft.com/office/drawing/2014/main" id="{75137232-04E6-42EF-9FCF-A073DA873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92" y="1495232"/>
            <a:ext cx="5476179" cy="3080350"/>
          </a:xfrm>
          <a:prstGeom prst="rect">
            <a:avLst/>
          </a:prstGeom>
        </p:spPr>
      </p:pic>
      <p:sp>
        <p:nvSpPr>
          <p:cNvPr id="6" name="TextBox 5">
            <a:extLst>
              <a:ext uri="{FF2B5EF4-FFF2-40B4-BE49-F238E27FC236}">
                <a16:creationId xmlns:a16="http://schemas.microsoft.com/office/drawing/2014/main" id="{C82A220F-94CC-4AED-8CE3-16C3998B8291}"/>
              </a:ext>
            </a:extLst>
          </p:cNvPr>
          <p:cNvSpPr txBox="1"/>
          <p:nvPr/>
        </p:nvSpPr>
        <p:spPr>
          <a:xfrm>
            <a:off x="548680" y="4208189"/>
            <a:ext cx="5760640" cy="307777"/>
          </a:xfrm>
          <a:prstGeom prst="rect">
            <a:avLst/>
          </a:prstGeom>
          <a:noFill/>
        </p:spPr>
        <p:txBody>
          <a:bodyPr wrap="square" rtlCol="0">
            <a:spAutoFit/>
          </a:bodyPr>
          <a:lstStyle/>
          <a:p>
            <a:r>
              <a:rPr lang="en-GB" sz="1400" dirty="0">
                <a:solidFill>
                  <a:schemeClr val="bg1"/>
                </a:solidFill>
              </a:rPr>
              <a:t>Source: https://www.scitecheuropa.eu/serious-air-pollution/83486/</a:t>
            </a:r>
          </a:p>
        </p:txBody>
      </p:sp>
    </p:spTree>
    <p:extLst>
      <p:ext uri="{BB962C8B-B14F-4D97-AF65-F5344CB8AC3E}">
        <p14:creationId xmlns:p14="http://schemas.microsoft.com/office/powerpoint/2010/main" val="250488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FD733F-6BD5-4ED8-A11C-5C09AFB3057A}"/>
              </a:ext>
            </a:extLst>
          </p:cNvPr>
          <p:cNvSpPr>
            <a:spLocks noGrp="1"/>
          </p:cNvSpPr>
          <p:nvPr>
            <p:ph type="body" sz="quarter" idx="14"/>
          </p:nvPr>
        </p:nvSpPr>
        <p:spPr>
          <a:xfrm>
            <a:off x="401094" y="1563638"/>
            <a:ext cx="5821970" cy="566671"/>
          </a:xfrm>
        </p:spPr>
        <p:txBody>
          <a:bodyPr>
            <a:normAutofit/>
          </a:bodyPr>
          <a:lstStyle/>
          <a:p>
            <a:pPr marL="0" indent="0">
              <a:buNone/>
            </a:pPr>
            <a:r>
              <a:rPr lang="en-GB" sz="1400" dirty="0">
                <a:latin typeface="Arial" panose="020B0604020202020204" pitchFamily="34" charset="0"/>
                <a:cs typeface="Arial" panose="020B0604020202020204" pitchFamily="34" charset="0"/>
              </a:rPr>
              <a:t>These widely used data and statistics are vital to supporting public understanding of air pollution and informing debate and policy    </a:t>
            </a:r>
          </a:p>
        </p:txBody>
      </p:sp>
      <p:sp>
        <p:nvSpPr>
          <p:cNvPr id="3" name="Title 2">
            <a:extLst>
              <a:ext uri="{FF2B5EF4-FFF2-40B4-BE49-F238E27FC236}">
                <a16:creationId xmlns:a16="http://schemas.microsoft.com/office/drawing/2014/main" id="{2C6873FA-933A-44FB-A56B-5C4902DED051}"/>
              </a:ext>
            </a:extLst>
          </p:cNvPr>
          <p:cNvSpPr>
            <a:spLocks noGrp="1"/>
          </p:cNvSpPr>
          <p:nvPr>
            <p:ph type="title"/>
          </p:nvPr>
        </p:nvSpPr>
        <p:spPr>
          <a:xfrm>
            <a:off x="401094" y="843558"/>
            <a:ext cx="5821970" cy="503818"/>
          </a:xfrm>
        </p:spPr>
        <p:txBody>
          <a:bodyPr>
            <a:normAutofit fontScale="90000"/>
          </a:bodyPr>
          <a:lstStyle/>
          <a:p>
            <a:r>
              <a:rPr lang="en-GB" b="0" dirty="0">
                <a:latin typeface="Arial" panose="020B0604020202020204" pitchFamily="34" charset="0"/>
                <a:cs typeface="Arial" panose="020B0604020202020204" pitchFamily="34" charset="0"/>
              </a:rPr>
              <a:t>Air quality and emissions of air pollutants</a:t>
            </a:r>
            <a:br>
              <a:rPr lang="en-GB" sz="2400" b="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Assessment</a:t>
            </a:r>
            <a:r>
              <a:rPr lang="en-GB" sz="1400" b="0" dirty="0">
                <a:latin typeface="Arial" panose="020B0604020202020204" pitchFamily="34" charset="0"/>
                <a:cs typeface="Arial" panose="020B0604020202020204" pitchFamily="34" charset="0"/>
              </a:rPr>
              <a:t> report published July 2019, Defra to report back by May 2020 </a:t>
            </a:r>
          </a:p>
        </p:txBody>
      </p:sp>
      <p:graphicFrame>
        <p:nvGraphicFramePr>
          <p:cNvPr id="9" name="Table 8">
            <a:extLst>
              <a:ext uri="{FF2B5EF4-FFF2-40B4-BE49-F238E27FC236}">
                <a16:creationId xmlns:a16="http://schemas.microsoft.com/office/drawing/2014/main" id="{163FEE38-C4D4-46CD-B926-EBBA1E286F55}"/>
              </a:ext>
            </a:extLst>
          </p:cNvPr>
          <p:cNvGraphicFramePr>
            <a:graphicFrameLocks noGrp="1"/>
          </p:cNvGraphicFramePr>
          <p:nvPr>
            <p:extLst>
              <p:ext uri="{D42A27DB-BD31-4B8C-83A1-F6EECF244321}">
                <p14:modId xmlns:p14="http://schemas.microsoft.com/office/powerpoint/2010/main" val="3076616856"/>
              </p:ext>
            </p:extLst>
          </p:nvPr>
        </p:nvGraphicFramePr>
        <p:xfrm>
          <a:off x="398563" y="2044423"/>
          <a:ext cx="5821970" cy="2470068"/>
        </p:xfrm>
        <a:graphic>
          <a:graphicData uri="http://schemas.openxmlformats.org/drawingml/2006/table">
            <a:tbl>
              <a:tblPr firstRow="1" bandRow="1">
                <a:tableStyleId>{0660B408-B3CF-4A94-85FC-2B1E0A45F4A2}</a:tableStyleId>
              </a:tblPr>
              <a:tblGrid>
                <a:gridCol w="1878309">
                  <a:extLst>
                    <a:ext uri="{9D8B030D-6E8A-4147-A177-3AD203B41FA5}">
                      <a16:colId xmlns:a16="http://schemas.microsoft.com/office/drawing/2014/main" val="2485820270"/>
                    </a:ext>
                  </a:extLst>
                </a:gridCol>
                <a:gridCol w="3943661">
                  <a:extLst>
                    <a:ext uri="{9D8B030D-6E8A-4147-A177-3AD203B41FA5}">
                      <a16:colId xmlns:a16="http://schemas.microsoft.com/office/drawing/2014/main" val="3335589139"/>
                    </a:ext>
                  </a:extLst>
                </a:gridCol>
              </a:tblGrid>
              <a:tr h="1043219">
                <a:tc>
                  <a:txBody>
                    <a:bodyPr/>
                    <a:lstStyle/>
                    <a:p>
                      <a:r>
                        <a:rPr lang="en-GB" sz="1300" b="0" dirty="0"/>
                        <a:t>VALUE</a:t>
                      </a:r>
                      <a:endParaRPr lang="en-GB" sz="1300" b="0" dirty="0">
                        <a:solidFill>
                          <a:srgbClr val="003D59"/>
                        </a:solidFill>
                      </a:endParaRPr>
                    </a:p>
                  </a:txBody>
                  <a:tcPr anchor="ctr"/>
                </a:tc>
                <a:tc>
                  <a:txBody>
                    <a:bodyPr/>
                    <a:lstStyle/>
                    <a:p>
                      <a:pPr marL="144000" indent="-144000">
                        <a:buFont typeface="Arial" panose="020B0604020202020204" pitchFamily="34" charset="0"/>
                        <a:buChar char="•"/>
                      </a:pPr>
                      <a:r>
                        <a:rPr lang="en-GB" sz="1300" b="0" dirty="0"/>
                        <a:t>Both sets of statistics will be better integrated</a:t>
                      </a:r>
                    </a:p>
                    <a:p>
                      <a:pPr marL="144000" indent="-144000">
                        <a:buFont typeface="Arial" panose="020B0604020202020204" pitchFamily="34" charset="0"/>
                        <a:buChar char="•"/>
                      </a:pPr>
                      <a:r>
                        <a:rPr lang="en-GB" sz="1300" b="0" dirty="0"/>
                        <a:t>Bringing together local and national data will generate greater insight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0" dirty="0"/>
                        <a:t>Better engagement with users will support better understanding of the data and statistics</a:t>
                      </a:r>
                    </a:p>
                  </a:txBody>
                  <a:tcPr/>
                </a:tc>
                <a:extLst>
                  <a:ext uri="{0D108BD9-81ED-4DB2-BD59-A6C34878D82A}">
                    <a16:rowId xmlns:a16="http://schemas.microsoft.com/office/drawing/2014/main" val="1894929276"/>
                  </a:ext>
                </a:extLst>
              </a:tr>
              <a:tr h="852207">
                <a:tc>
                  <a:txBody>
                    <a:bodyPr/>
                    <a:lstStyle/>
                    <a:p>
                      <a:r>
                        <a:rPr lang="en-GB" sz="1300" dirty="0">
                          <a:solidFill>
                            <a:srgbClr val="003D59"/>
                          </a:solidFill>
                        </a:rPr>
                        <a:t>QUALITY</a:t>
                      </a:r>
                      <a:endParaRPr lang="en-GB" sz="1300" b="1" dirty="0">
                        <a:solidFill>
                          <a:srgbClr val="003D59"/>
                        </a:solidFill>
                      </a:endParaRPr>
                    </a:p>
                  </a:txBody>
                  <a:tcPr anchor="ctr"/>
                </a:tc>
                <a:tc>
                  <a:txBody>
                    <a:bodyPr/>
                    <a:lstStyle/>
                    <a:p>
                      <a:pPr marL="144000" indent="-144000">
                        <a:buFont typeface="Arial" panose="020B0604020202020204" pitchFamily="34" charset="0"/>
                        <a:buChar char="•"/>
                      </a:pPr>
                      <a:r>
                        <a:rPr lang="en-GB" sz="1300" dirty="0">
                          <a:solidFill>
                            <a:srgbClr val="003D59"/>
                          </a:solidFill>
                        </a:rPr>
                        <a:t>Reassures users that most appropriate data sources and methods are used  </a:t>
                      </a:r>
                    </a:p>
                    <a:p>
                      <a:pPr marL="144000" indent="-144000">
                        <a:buFont typeface="Arial" panose="020B0604020202020204" pitchFamily="34" charset="0"/>
                        <a:buChar char="•"/>
                      </a:pPr>
                      <a:r>
                        <a:rPr lang="en-GB" sz="1300" dirty="0">
                          <a:solidFill>
                            <a:srgbClr val="003D59"/>
                          </a:solidFill>
                        </a:rPr>
                        <a:t>Providing more information about quality and methods will help users better understand data</a:t>
                      </a:r>
                      <a:endParaRPr lang="en-GB" sz="1300" b="0" dirty="0">
                        <a:solidFill>
                          <a:srgbClr val="003D59"/>
                        </a:solidFill>
                      </a:endParaRPr>
                    </a:p>
                  </a:txBody>
                  <a:tcPr/>
                </a:tc>
                <a:extLst>
                  <a:ext uri="{0D108BD9-81ED-4DB2-BD59-A6C34878D82A}">
                    <a16:rowId xmlns:a16="http://schemas.microsoft.com/office/drawing/2014/main" val="1062893188"/>
                  </a:ext>
                </a:extLst>
              </a:tr>
              <a:tr h="504108">
                <a:tc>
                  <a:txBody>
                    <a:bodyPr/>
                    <a:lstStyle/>
                    <a:p>
                      <a:r>
                        <a:rPr lang="en-GB" sz="1300" dirty="0">
                          <a:solidFill>
                            <a:srgbClr val="003D59"/>
                          </a:solidFill>
                        </a:rPr>
                        <a:t>TRUSTWORTHINESS</a:t>
                      </a:r>
                      <a:endParaRPr lang="en-GB" sz="1300" b="1" dirty="0">
                        <a:solidFill>
                          <a:srgbClr val="003D59"/>
                        </a:solidFill>
                      </a:endParaRPr>
                    </a:p>
                  </a:txBody>
                  <a:tcPr anchor="ctr"/>
                </a:tc>
                <a:tc>
                  <a:txBody>
                    <a:bodyPr/>
                    <a:lstStyle/>
                    <a:p>
                      <a:pPr marL="144000" indent="-144000">
                        <a:buFont typeface="Arial" panose="020B0604020202020204" pitchFamily="34" charset="0"/>
                        <a:buChar char="•"/>
                      </a:pPr>
                      <a:r>
                        <a:rPr lang="en-GB" sz="1300" dirty="0">
                          <a:solidFill>
                            <a:srgbClr val="003D59"/>
                          </a:solidFill>
                        </a:rPr>
                        <a:t>Defra continuing to commit resource to development and publish development plan</a:t>
                      </a:r>
                      <a:endParaRPr lang="en-GB" sz="1300" b="0" dirty="0">
                        <a:solidFill>
                          <a:srgbClr val="003D59"/>
                        </a:solidFill>
                      </a:endParaRPr>
                    </a:p>
                  </a:txBody>
                  <a:tcPr/>
                </a:tc>
                <a:extLst>
                  <a:ext uri="{0D108BD9-81ED-4DB2-BD59-A6C34878D82A}">
                    <a16:rowId xmlns:a16="http://schemas.microsoft.com/office/drawing/2014/main" val="3696416740"/>
                  </a:ext>
                </a:extLst>
              </a:tr>
            </a:tbl>
          </a:graphicData>
        </a:graphic>
      </p:graphicFrame>
    </p:spTree>
    <p:extLst>
      <p:ext uri="{BB962C8B-B14F-4D97-AF65-F5344CB8AC3E}">
        <p14:creationId xmlns:p14="http://schemas.microsoft.com/office/powerpoint/2010/main" val="2195869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0.wp.com/commonslibrary.parliament.uk/wp-content/uploads/2018/01/Devolution-3.png?resize=800%2C445&amp;ssl=1">
            <a:extLst>
              <a:ext uri="{FF2B5EF4-FFF2-40B4-BE49-F238E27FC236}">
                <a16:creationId xmlns:a16="http://schemas.microsoft.com/office/drawing/2014/main" id="{F1E5BC06-B76B-439D-ABB5-1C1D0CB80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12" y="1461737"/>
            <a:ext cx="5044131" cy="2805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C23E418-AADD-470D-8298-CB5A281B43BE}"/>
              </a:ext>
            </a:extLst>
          </p:cNvPr>
          <p:cNvSpPr>
            <a:spLocks noGrp="1"/>
          </p:cNvSpPr>
          <p:nvPr>
            <p:ph type="title"/>
          </p:nvPr>
        </p:nvSpPr>
        <p:spPr/>
        <p:txBody>
          <a:bodyPr>
            <a:normAutofit/>
          </a:bodyPr>
          <a:lstStyle/>
          <a:p>
            <a:r>
              <a:rPr lang="en-GB" sz="2800" b="0" dirty="0">
                <a:latin typeface="Arial" panose="020B0604020202020204" pitchFamily="34" charset="0"/>
                <a:cs typeface="Arial" panose="020B0604020202020204" pitchFamily="34" charset="0"/>
              </a:rPr>
              <a:t>Devolved Public Finances</a:t>
            </a:r>
            <a:endParaRPr lang="en-GB" dirty="0"/>
          </a:p>
        </p:txBody>
      </p:sp>
      <p:sp>
        <p:nvSpPr>
          <p:cNvPr id="6" name="Rectangle 5">
            <a:extLst>
              <a:ext uri="{FF2B5EF4-FFF2-40B4-BE49-F238E27FC236}">
                <a16:creationId xmlns:a16="http://schemas.microsoft.com/office/drawing/2014/main" id="{3F45BB56-9F8C-4F3A-A0CA-BD03C5F067EA}"/>
              </a:ext>
            </a:extLst>
          </p:cNvPr>
          <p:cNvSpPr/>
          <p:nvPr/>
        </p:nvSpPr>
        <p:spPr>
          <a:xfrm>
            <a:off x="401093" y="4267537"/>
            <a:ext cx="6279386" cy="246221"/>
          </a:xfrm>
          <a:prstGeom prst="rect">
            <a:avLst/>
          </a:prstGeom>
        </p:spPr>
        <p:txBody>
          <a:bodyPr wrap="square">
            <a:spAutoFit/>
          </a:bodyPr>
          <a:lstStyle/>
          <a:p>
            <a:r>
              <a:rPr lang="en-GB" sz="1000" b="1" dirty="0">
                <a:solidFill>
                  <a:srgbClr val="003D59"/>
                </a:solidFill>
              </a:rPr>
              <a:t>www.statisticsauthority.gov.uk/publication/the-public-value-of-devolved-public-finance-statistics</a:t>
            </a:r>
            <a:endParaRPr lang="en-GB" dirty="0">
              <a:solidFill>
                <a:srgbClr val="003D59"/>
              </a:solidFill>
            </a:endParaRPr>
          </a:p>
        </p:txBody>
      </p:sp>
    </p:spTree>
    <p:extLst>
      <p:ext uri="{BB962C8B-B14F-4D97-AF65-F5344CB8AC3E}">
        <p14:creationId xmlns:p14="http://schemas.microsoft.com/office/powerpoint/2010/main" val="308238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FD733F-6BD5-4ED8-A11C-5C09AFB3057A}"/>
              </a:ext>
            </a:extLst>
          </p:cNvPr>
          <p:cNvSpPr>
            <a:spLocks noGrp="1"/>
          </p:cNvSpPr>
          <p:nvPr>
            <p:ph type="body" sz="quarter" idx="14"/>
          </p:nvPr>
        </p:nvSpPr>
        <p:spPr>
          <a:xfrm>
            <a:off x="391203" y="1563638"/>
            <a:ext cx="6345178" cy="3072802"/>
          </a:xfrm>
        </p:spPr>
        <p:txBody>
          <a:bodyPr>
            <a:noAutofit/>
          </a:bodyPr>
          <a:lstStyle/>
          <a:p>
            <a:pPr marL="0" indent="0">
              <a:buNone/>
            </a:pPr>
            <a:r>
              <a:rPr lang="en-GB" sz="1400" dirty="0">
                <a:latin typeface="Arial" panose="020B0604020202020204" pitchFamily="34" charset="0"/>
                <a:cs typeface="Arial" panose="020B0604020202020204" pitchFamily="34" charset="0"/>
              </a:rPr>
              <a:t>The statistics tell us how taxes are used to fund public services in the regions and countries of the UK. Once our recommendations implemented, users in the regions and countries will</a:t>
            </a:r>
          </a:p>
          <a:p>
            <a:pPr lvl="1"/>
            <a:r>
              <a:rPr lang="en-GB" sz="1400" dirty="0">
                <a:solidFill>
                  <a:srgbClr val="002060"/>
                </a:solidFill>
                <a:latin typeface="Arial" panose="020B0604020202020204" pitchFamily="34" charset="0"/>
                <a:cs typeface="Arial" panose="020B0604020202020204" pitchFamily="34" charset="0"/>
              </a:rPr>
              <a:t>be able to more easily compare spending on programmes and services for their region / country against others</a:t>
            </a:r>
          </a:p>
          <a:p>
            <a:pPr lvl="1"/>
            <a:r>
              <a:rPr lang="en-GB" sz="1400" dirty="0">
                <a:solidFill>
                  <a:srgbClr val="002060"/>
                </a:solidFill>
                <a:latin typeface="Arial" panose="020B0604020202020204" pitchFamily="34" charset="0"/>
                <a:cs typeface="Arial" panose="020B0604020202020204" pitchFamily="34" charset="0"/>
              </a:rPr>
              <a:t>be able to hold the UK government and their devolved administrations to account for the fairness of the funding and outcomes of the spending</a:t>
            </a:r>
          </a:p>
          <a:p>
            <a:pPr lvl="1"/>
            <a:r>
              <a:rPr lang="en-GB" sz="1400" dirty="0">
                <a:solidFill>
                  <a:schemeClr val="accent1"/>
                </a:solidFill>
                <a:latin typeface="Arial" panose="020B0604020202020204" pitchFamily="34" charset="0"/>
                <a:cs typeface="Arial" panose="020B0604020202020204" pitchFamily="34" charset="0"/>
              </a:rPr>
              <a:t>hold new city-region authorities to account for public funding and spending </a:t>
            </a:r>
          </a:p>
          <a:p>
            <a:pPr lvl="1"/>
            <a:r>
              <a:rPr lang="en-GB" sz="1400" dirty="0">
                <a:solidFill>
                  <a:schemeClr val="accent1"/>
                </a:solidFill>
                <a:latin typeface="Arial" panose="020B0604020202020204" pitchFamily="34" charset="0"/>
                <a:cs typeface="Arial" panose="020B0604020202020204" pitchFamily="34" charset="0"/>
              </a:rPr>
              <a:t>see how central government block grants are calculated and distributed to devolved countries</a:t>
            </a:r>
          </a:p>
          <a:p>
            <a:pPr lvl="1"/>
            <a:r>
              <a:rPr lang="en-GB" sz="1400" dirty="0">
                <a:solidFill>
                  <a:schemeClr val="accent1"/>
                </a:solidFill>
                <a:latin typeface="Arial" panose="020B0604020202020204" pitchFamily="34" charset="0"/>
                <a:cs typeface="Arial" panose="020B0604020202020204" pitchFamily="34" charset="0"/>
              </a:rPr>
              <a:t>benefit from improved independent fiscal / economic forecasting  </a:t>
            </a:r>
          </a:p>
          <a:p>
            <a:pPr lvl="1"/>
            <a:r>
              <a:rPr lang="en-GB" sz="1400" dirty="0">
                <a:solidFill>
                  <a:schemeClr val="accent1"/>
                </a:solidFill>
                <a:latin typeface="Arial" panose="020B0604020202020204" pitchFamily="34" charset="0"/>
                <a:cs typeface="Arial" panose="020B0604020202020204" pitchFamily="34" charset="0"/>
              </a:rPr>
              <a:t>be more assured of the long term fiscal sustainability </a:t>
            </a:r>
          </a:p>
        </p:txBody>
      </p:sp>
      <p:sp>
        <p:nvSpPr>
          <p:cNvPr id="3" name="Title 2">
            <a:extLst>
              <a:ext uri="{FF2B5EF4-FFF2-40B4-BE49-F238E27FC236}">
                <a16:creationId xmlns:a16="http://schemas.microsoft.com/office/drawing/2014/main" id="{2C6873FA-933A-44FB-A56B-5C4902DED051}"/>
              </a:ext>
            </a:extLst>
          </p:cNvPr>
          <p:cNvSpPr>
            <a:spLocks noGrp="1"/>
          </p:cNvSpPr>
          <p:nvPr>
            <p:ph type="title"/>
          </p:nvPr>
        </p:nvSpPr>
        <p:spPr>
          <a:xfrm>
            <a:off x="391203" y="771550"/>
            <a:ext cx="5821970" cy="599605"/>
          </a:xfrm>
        </p:spPr>
        <p:txBody>
          <a:bodyPr>
            <a:normAutofit fontScale="90000"/>
          </a:bodyPr>
          <a:lstStyle/>
          <a:p>
            <a:r>
              <a:rPr lang="en-GB" sz="2400" b="0" dirty="0">
                <a:latin typeface="Arial" panose="020B0604020202020204" pitchFamily="34" charset="0"/>
                <a:cs typeface="Arial" panose="020B0604020202020204" pitchFamily="34" charset="0"/>
              </a:rPr>
              <a:t>Devolved Public Finances</a:t>
            </a:r>
            <a:br>
              <a:rPr lang="en-GB" dirty="0">
                <a:latin typeface="Arial" panose="020B0604020202020204" pitchFamily="34" charset="0"/>
                <a:cs typeface="Arial" panose="020B0604020202020204" pitchFamily="34" charset="0"/>
              </a:rPr>
            </a:br>
            <a:r>
              <a:rPr lang="en-GB" sz="1400" dirty="0">
                <a:solidFill>
                  <a:schemeClr val="tx2"/>
                </a:solidFill>
                <a:latin typeface="Arial" panose="020B0604020202020204" pitchFamily="34" charset="0"/>
                <a:cs typeface="Arial" panose="020B0604020202020204" pitchFamily="34" charset="0"/>
              </a:rPr>
              <a:t>Systemic review and Assessment of Government countries and regions spending statistics published May 2019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4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3E418-AADD-470D-8298-CB5A281B43BE}"/>
              </a:ext>
            </a:extLst>
          </p:cNvPr>
          <p:cNvSpPr>
            <a:spLocks noGrp="1"/>
          </p:cNvSpPr>
          <p:nvPr>
            <p:ph type="title"/>
          </p:nvPr>
        </p:nvSpPr>
        <p:spPr/>
        <p:txBody>
          <a:bodyPr>
            <a:normAutofit fontScale="90000"/>
          </a:bodyPr>
          <a:lstStyle/>
          <a:p>
            <a:r>
              <a:rPr lang="en-GB" sz="2800" b="0" dirty="0">
                <a:latin typeface="Arial" panose="020B0604020202020204" pitchFamily="34" charset="0"/>
                <a:cs typeface="Arial" panose="020B0604020202020204" pitchFamily="34" charset="0"/>
              </a:rPr>
              <a:t>Housing &amp; Planning Statistics (UK wide)</a:t>
            </a:r>
            <a:endParaRPr lang="en-GB" dirty="0"/>
          </a:p>
        </p:txBody>
      </p:sp>
      <p:pic>
        <p:nvPicPr>
          <p:cNvPr id="2" name="Picture 1">
            <a:extLst>
              <a:ext uri="{FF2B5EF4-FFF2-40B4-BE49-F238E27FC236}">
                <a16:creationId xmlns:a16="http://schemas.microsoft.com/office/drawing/2014/main" id="{039D69E8-D96A-453E-9645-14C22C94022A}"/>
              </a:ext>
            </a:extLst>
          </p:cNvPr>
          <p:cNvPicPr>
            <a:picLocks noChangeAspect="1"/>
          </p:cNvPicPr>
          <p:nvPr/>
        </p:nvPicPr>
        <p:blipFill>
          <a:blip r:embed="rId3"/>
          <a:stretch>
            <a:fillRect/>
          </a:stretch>
        </p:blipFill>
        <p:spPr>
          <a:xfrm>
            <a:off x="741251" y="1499462"/>
            <a:ext cx="5280037" cy="2968020"/>
          </a:xfrm>
          <a:prstGeom prst="rect">
            <a:avLst/>
          </a:prstGeom>
        </p:spPr>
      </p:pic>
    </p:spTree>
    <p:extLst>
      <p:ext uri="{BB962C8B-B14F-4D97-AF65-F5344CB8AC3E}">
        <p14:creationId xmlns:p14="http://schemas.microsoft.com/office/powerpoint/2010/main" val="2206430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FD733F-6BD5-4ED8-A11C-5C09AFB3057A}"/>
              </a:ext>
            </a:extLst>
          </p:cNvPr>
          <p:cNvSpPr>
            <a:spLocks noGrp="1"/>
          </p:cNvSpPr>
          <p:nvPr>
            <p:ph type="body" sz="quarter" idx="14"/>
          </p:nvPr>
        </p:nvSpPr>
        <p:spPr>
          <a:xfrm>
            <a:off x="401094" y="1635646"/>
            <a:ext cx="5821970" cy="2794952"/>
          </a:xfrm>
        </p:spPr>
        <p:txBody>
          <a:bodyPr>
            <a:normAutofit fontScale="40000" lnSpcReduction="20000"/>
          </a:bodyPr>
          <a:lstStyle/>
          <a:p>
            <a:pPr marL="0" lvl="0" indent="0">
              <a:spcAft>
                <a:spcPts val="600"/>
              </a:spcAft>
              <a:buNone/>
            </a:pPr>
            <a:r>
              <a:rPr lang="en-GB" sz="4500" dirty="0">
                <a:solidFill>
                  <a:srgbClr val="003D59"/>
                </a:solidFill>
                <a:latin typeface="Arial" panose="020B0604020202020204" pitchFamily="34" charset="0"/>
                <a:cs typeface="Arial" panose="020B0604020202020204" pitchFamily="34" charset="0"/>
              </a:rPr>
              <a:t>Our review highlighted issues around</a:t>
            </a:r>
          </a:p>
          <a:p>
            <a:pPr marL="285750" lvl="0" indent="-285750">
              <a:spcAft>
                <a:spcPts val="600"/>
              </a:spcAft>
              <a:buFont typeface="Arial" panose="020B0604020202020204" pitchFamily="34" charset="0"/>
              <a:buChar char="•"/>
            </a:pPr>
            <a:r>
              <a:rPr lang="en-GB" sz="3500" b="0" dirty="0">
                <a:latin typeface="Arial" panose="020B0604020202020204" pitchFamily="34" charset="0"/>
                <a:cs typeface="Arial" panose="020B0604020202020204" pitchFamily="34" charset="0"/>
              </a:rPr>
              <a:t>accessibility and coherence, evidence gaps, lack of quality assurance, limited user engagement, a need for added insight and collaboration</a:t>
            </a:r>
          </a:p>
          <a:p>
            <a:pPr marL="0" lvl="0" indent="0">
              <a:spcAft>
                <a:spcPts val="600"/>
              </a:spcAft>
              <a:buNone/>
            </a:pPr>
            <a:r>
              <a:rPr lang="en-GB" sz="4500" dirty="0">
                <a:solidFill>
                  <a:srgbClr val="003D59"/>
                </a:solidFill>
                <a:latin typeface="Arial" panose="020B0604020202020204" pitchFamily="34" charset="0"/>
                <a:cs typeface="Arial" panose="020B0604020202020204" pitchFamily="34" charset="0"/>
              </a:rPr>
              <a:t>Our impact</a:t>
            </a:r>
          </a:p>
          <a:p>
            <a:pPr marL="285750" lvl="0" indent="-285750">
              <a:spcAft>
                <a:spcPts val="600"/>
              </a:spcAft>
              <a:buFont typeface="Arial" panose="020B0604020202020204" pitchFamily="34" charset="0"/>
              <a:buChar char="•"/>
            </a:pPr>
            <a:r>
              <a:rPr lang="en-GB" sz="3500" b="0" dirty="0">
                <a:cs typeface="Arial" panose="020B0604020202020204" pitchFamily="34" charset="0"/>
              </a:rPr>
              <a:t>New outputs on UK homelessness </a:t>
            </a:r>
          </a:p>
          <a:p>
            <a:pPr marL="285750" lvl="0" indent="-285750">
              <a:spcAft>
                <a:spcPts val="600"/>
              </a:spcAft>
              <a:buFont typeface="Arial" panose="020B0604020202020204" pitchFamily="34" charset="0"/>
              <a:buChar char="•"/>
            </a:pPr>
            <a:r>
              <a:rPr lang="en-GB" sz="3500" b="0" dirty="0">
                <a:cs typeface="Arial" panose="020B0604020202020204" pitchFamily="34" charset="0"/>
              </a:rPr>
              <a:t>UK housing affordability</a:t>
            </a:r>
          </a:p>
          <a:p>
            <a:pPr marL="285750" lvl="0" indent="-285750">
              <a:spcAft>
                <a:spcPts val="600"/>
              </a:spcAft>
              <a:buFont typeface="Arial" panose="020B0604020202020204" pitchFamily="34" charset="0"/>
              <a:buChar char="•"/>
            </a:pPr>
            <a:r>
              <a:rPr lang="en-GB" sz="3500" b="0" dirty="0">
                <a:cs typeface="Arial" panose="020B0604020202020204" pitchFamily="34" charset="0"/>
              </a:rPr>
              <a:t>UK housing conditions</a:t>
            </a:r>
          </a:p>
          <a:p>
            <a:pPr marL="285750" lvl="0" indent="-285750">
              <a:spcAft>
                <a:spcPts val="600"/>
              </a:spcAft>
              <a:buFont typeface="Arial" panose="020B0604020202020204" pitchFamily="34" charset="0"/>
              <a:buChar char="•"/>
            </a:pPr>
            <a:r>
              <a:rPr lang="en-GB" sz="3500" b="0" dirty="0">
                <a:cs typeface="Arial" panose="020B0604020202020204" pitchFamily="34" charset="0"/>
              </a:rPr>
              <a:t>Private rental sector rent levels </a:t>
            </a:r>
          </a:p>
          <a:p>
            <a:pPr marL="0" indent="0">
              <a:spcAft>
                <a:spcPts val="600"/>
              </a:spcAft>
              <a:buNone/>
            </a:pPr>
            <a:endParaRPr lang="en-GB" altLang="en-US" sz="2000" b="0" dirty="0">
              <a:cs typeface="Segoe UI" panose="020B0502040204020203" pitchFamily="34" charset="0"/>
              <a:hlinkClick r:id="rId3"/>
            </a:endParaRPr>
          </a:p>
          <a:p>
            <a:pPr marL="0" indent="0">
              <a:spcAft>
                <a:spcPts val="600"/>
              </a:spcAft>
              <a:buNone/>
            </a:pPr>
            <a:r>
              <a:rPr lang="en-GB" altLang="en-US" sz="2900" b="0" dirty="0">
                <a:cs typeface="Segoe UI" panose="020B0502040204020203" pitchFamily="34" charset="0"/>
                <a:hlinkClick r:id="rId3"/>
              </a:rPr>
              <a:t>https://gss.civilservice.gov.uk/user-facing-pages/housing-and-planning-statistics/</a:t>
            </a:r>
            <a:r>
              <a:rPr lang="en-GB" altLang="en-US" sz="2900" b="0" dirty="0">
                <a:cs typeface="Segoe UI" panose="020B0502040204020203" pitchFamily="34" charset="0"/>
              </a:rPr>
              <a:t>   </a:t>
            </a:r>
            <a:endParaRPr lang="en-GB" altLang="en-US" sz="2900" b="0" dirty="0"/>
          </a:p>
          <a:p>
            <a:pPr lvl="0">
              <a:spcAft>
                <a:spcPts val="600"/>
              </a:spcAft>
            </a:pPr>
            <a:endParaRPr lang="en-GB" sz="2000" dirty="0">
              <a:solidFill>
                <a:srgbClr val="004366"/>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C6873FA-933A-44FB-A56B-5C4902DED051}"/>
              </a:ext>
            </a:extLst>
          </p:cNvPr>
          <p:cNvSpPr>
            <a:spLocks noGrp="1"/>
          </p:cNvSpPr>
          <p:nvPr>
            <p:ph type="title"/>
          </p:nvPr>
        </p:nvSpPr>
        <p:spPr>
          <a:xfrm>
            <a:off x="401094" y="843559"/>
            <a:ext cx="5821970" cy="720080"/>
          </a:xfrm>
        </p:spPr>
        <p:txBody>
          <a:bodyPr>
            <a:normAutofit/>
          </a:bodyPr>
          <a:lstStyle/>
          <a:p>
            <a:r>
              <a:rPr lang="en-GB" sz="2400" b="0" dirty="0">
                <a:latin typeface="Arial" panose="020B0604020202020204" pitchFamily="34" charset="0"/>
                <a:cs typeface="Arial" panose="020B0604020202020204" pitchFamily="34" charset="0"/>
              </a:rPr>
              <a:t>Housing &amp; Planning Statistics (UK wide)</a:t>
            </a:r>
            <a:br>
              <a:rPr lang="en-GB" sz="2400" b="0" dirty="0">
                <a:latin typeface="Arial" panose="020B0604020202020204" pitchFamily="34" charset="0"/>
                <a:cs typeface="Arial" panose="020B0604020202020204" pitchFamily="34" charset="0"/>
              </a:rPr>
            </a:br>
            <a:r>
              <a:rPr lang="en-GB" sz="1400" b="0" dirty="0">
                <a:latin typeface="Arial" panose="020B0604020202020204" pitchFamily="34" charset="0"/>
                <a:cs typeface="Arial" panose="020B0604020202020204" pitchFamily="34" charset="0"/>
              </a:rPr>
              <a:t>2017 </a:t>
            </a:r>
            <a:r>
              <a:rPr lang="en-GB" sz="1400" dirty="0">
                <a:latin typeface="Arial" panose="020B0604020202020204" pitchFamily="34" charset="0"/>
                <a:cs typeface="Arial" panose="020B0604020202020204" pitchFamily="34" charset="0"/>
              </a:rPr>
              <a:t>systemic review</a:t>
            </a:r>
            <a:r>
              <a:rPr lang="en-GB" sz="1400" b="0" dirty="0">
                <a:latin typeface="Arial" panose="020B0604020202020204" pitchFamily="34" charset="0"/>
                <a:cs typeface="Arial" panose="020B0604020202020204" pitchFamily="34" charset="0"/>
              </a:rPr>
              <a:t>, currently we are monitoring progress</a:t>
            </a:r>
          </a:p>
        </p:txBody>
      </p:sp>
    </p:spTree>
    <p:extLst>
      <p:ext uri="{BB962C8B-B14F-4D97-AF65-F5344CB8AC3E}">
        <p14:creationId xmlns:p14="http://schemas.microsoft.com/office/powerpoint/2010/main" val="197026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3E418-AADD-470D-8298-CB5A281B43BE}"/>
              </a:ext>
            </a:extLst>
          </p:cNvPr>
          <p:cNvSpPr>
            <a:spLocks noGrp="1"/>
          </p:cNvSpPr>
          <p:nvPr>
            <p:ph type="title"/>
          </p:nvPr>
        </p:nvSpPr>
        <p:spPr/>
        <p:txBody>
          <a:bodyPr>
            <a:normAutofit/>
          </a:bodyPr>
          <a:lstStyle/>
          <a:p>
            <a:r>
              <a:rPr lang="en-GB" sz="2800" b="0" dirty="0">
                <a:latin typeface="Arial" panose="020B0604020202020204" pitchFamily="34" charset="0"/>
                <a:cs typeface="Arial" panose="020B0604020202020204" pitchFamily="34" charset="0"/>
              </a:rPr>
              <a:t>Adult Social Care Statistics</a:t>
            </a:r>
            <a:endParaRPr lang="en-GB" dirty="0"/>
          </a:p>
        </p:txBody>
      </p:sp>
      <p:pic>
        <p:nvPicPr>
          <p:cNvPr id="2" name="Picture 1">
            <a:extLst>
              <a:ext uri="{FF2B5EF4-FFF2-40B4-BE49-F238E27FC236}">
                <a16:creationId xmlns:a16="http://schemas.microsoft.com/office/drawing/2014/main" id="{76804FF7-C3F8-4397-BB08-DA761D0D78EC}"/>
              </a:ext>
            </a:extLst>
          </p:cNvPr>
          <p:cNvPicPr>
            <a:picLocks noChangeAspect="1"/>
          </p:cNvPicPr>
          <p:nvPr/>
        </p:nvPicPr>
        <p:blipFill>
          <a:blip r:embed="rId3"/>
          <a:stretch>
            <a:fillRect/>
          </a:stretch>
        </p:blipFill>
        <p:spPr>
          <a:xfrm>
            <a:off x="250361" y="1635646"/>
            <a:ext cx="6357278" cy="2808312"/>
          </a:xfrm>
          <a:prstGeom prst="rect">
            <a:avLst/>
          </a:prstGeom>
        </p:spPr>
      </p:pic>
    </p:spTree>
    <p:extLst>
      <p:ext uri="{BB962C8B-B14F-4D97-AF65-F5344CB8AC3E}">
        <p14:creationId xmlns:p14="http://schemas.microsoft.com/office/powerpoint/2010/main" val="3170045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FD733F-6BD5-4ED8-A11C-5C09AFB3057A}"/>
              </a:ext>
            </a:extLst>
          </p:cNvPr>
          <p:cNvSpPr>
            <a:spLocks noGrp="1"/>
          </p:cNvSpPr>
          <p:nvPr>
            <p:ph type="body" sz="quarter" idx="14"/>
          </p:nvPr>
        </p:nvSpPr>
        <p:spPr>
          <a:xfrm>
            <a:off x="332656" y="1491630"/>
            <a:ext cx="6340274" cy="2808312"/>
          </a:xfrm>
        </p:spPr>
        <p:txBody>
          <a:bodyPr>
            <a:noAutofit/>
          </a:bodyPr>
          <a:lstStyle/>
          <a:p>
            <a:r>
              <a:rPr lang="en-US" sz="1800" b="0" dirty="0">
                <a:solidFill>
                  <a:srgbClr val="002060"/>
                </a:solidFill>
                <a:latin typeface="Arial" panose="020B0604020202020204" pitchFamily="34" charset="0"/>
                <a:cs typeface="Arial" panose="020B0604020202020204" pitchFamily="34" charset="0"/>
              </a:rPr>
              <a:t>We explored stakeholders’ needs for statistics about adult social care in </a:t>
            </a:r>
            <a:r>
              <a:rPr lang="en-GB" sz="1800" b="0" dirty="0">
                <a:solidFill>
                  <a:srgbClr val="002060"/>
                </a:solidFill>
                <a:latin typeface="Arial" panose="020B0604020202020204" pitchFamily="34" charset="0"/>
                <a:cs typeface="Arial" panose="020B0604020202020204" pitchFamily="34" charset="0"/>
              </a:rPr>
              <a:t>England, Northern Ireland, Wales and Scotland</a:t>
            </a:r>
          </a:p>
          <a:p>
            <a:r>
              <a:rPr lang="en-GB" sz="1800" b="0" dirty="0">
                <a:solidFill>
                  <a:srgbClr val="002060"/>
                </a:solidFill>
                <a:latin typeface="Arial" panose="020B0604020202020204" pitchFamily="34" charset="0"/>
                <a:cs typeface="Arial" panose="020B0604020202020204" pitchFamily="34" charset="0"/>
              </a:rPr>
              <a:t>In the immediate term, we are encouraging producers to:</a:t>
            </a:r>
          </a:p>
          <a:p>
            <a:pPr lvl="1"/>
            <a:r>
              <a:rPr lang="en-GB" sz="1600" dirty="0">
                <a:solidFill>
                  <a:srgbClr val="002060"/>
                </a:solidFill>
                <a:latin typeface="Arial" panose="020B0604020202020204" pitchFamily="34" charset="0"/>
                <a:cs typeface="Arial" panose="020B0604020202020204" pitchFamily="34" charset="0"/>
              </a:rPr>
              <a:t>investigate unstructured data sources</a:t>
            </a:r>
          </a:p>
          <a:p>
            <a:pPr lvl="1"/>
            <a:r>
              <a:rPr lang="en-GB" sz="1600" dirty="0">
                <a:solidFill>
                  <a:srgbClr val="002060"/>
                </a:solidFill>
                <a:latin typeface="Arial" panose="020B0604020202020204" pitchFamily="34" charset="0"/>
                <a:cs typeface="Arial" panose="020B0604020202020204" pitchFamily="34" charset="0"/>
              </a:rPr>
              <a:t>link data from other sectors</a:t>
            </a:r>
          </a:p>
          <a:p>
            <a:pPr lvl="1"/>
            <a:r>
              <a:rPr lang="en-GB" sz="1600" dirty="0">
                <a:solidFill>
                  <a:srgbClr val="002060"/>
                </a:solidFill>
                <a:latin typeface="Arial" panose="020B0604020202020204" pitchFamily="34" charset="0"/>
                <a:cs typeface="Arial" panose="020B0604020202020204" pitchFamily="34" charset="0"/>
              </a:rPr>
              <a:t>provide comprehensive sector analysis</a:t>
            </a:r>
          </a:p>
          <a:p>
            <a:r>
              <a:rPr lang="en-GB" sz="1800" b="0" dirty="0">
                <a:solidFill>
                  <a:srgbClr val="002060"/>
                </a:solidFill>
                <a:latin typeface="Arial" panose="020B0604020202020204" pitchFamily="34" charset="0"/>
                <a:cs typeface="Arial" panose="020B0604020202020204" pitchFamily="34" charset="0"/>
              </a:rPr>
              <a:t>In the long term, widespread technological improvements are needed to capture data at the point of care for decision-making, research and statistics</a:t>
            </a:r>
          </a:p>
          <a:p>
            <a:endParaRPr lang="en-GB" sz="1400" b="0" dirty="0">
              <a:latin typeface="Arial" panose="020B0604020202020204" pitchFamily="34" charset="0"/>
              <a:cs typeface="Arial" panose="020B0604020202020204" pitchFamily="34" charset="0"/>
            </a:endParaRPr>
          </a:p>
          <a:p>
            <a:endParaRPr lang="en-GB" sz="1400" b="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C6873FA-933A-44FB-A56B-5C4902DED051}"/>
              </a:ext>
            </a:extLst>
          </p:cNvPr>
          <p:cNvSpPr>
            <a:spLocks noGrp="1"/>
          </p:cNvSpPr>
          <p:nvPr>
            <p:ph type="title"/>
          </p:nvPr>
        </p:nvSpPr>
        <p:spPr>
          <a:xfrm>
            <a:off x="401773" y="843558"/>
            <a:ext cx="5821970" cy="648072"/>
          </a:xfrm>
        </p:spPr>
        <p:txBody>
          <a:bodyPr>
            <a:normAutofit/>
          </a:bodyPr>
          <a:lstStyle/>
          <a:p>
            <a:r>
              <a:rPr lang="en-GB" sz="2400" b="0" dirty="0">
                <a:latin typeface="Arial" panose="020B0604020202020204" pitchFamily="34" charset="0"/>
                <a:cs typeface="Arial" panose="020B0604020202020204" pitchFamily="34" charset="0"/>
              </a:rPr>
              <a:t>Adult Social Care Statistics (UK wide)</a:t>
            </a:r>
            <a:br>
              <a:rPr lang="en-GB" sz="2400" b="0" dirty="0">
                <a:latin typeface="Arial" panose="020B0604020202020204" pitchFamily="34" charset="0"/>
                <a:cs typeface="Arial" panose="020B0604020202020204" pitchFamily="34" charset="0"/>
              </a:rPr>
            </a:br>
            <a:r>
              <a:rPr lang="en-GB" sz="1400" b="0" dirty="0">
                <a:latin typeface="Arial" panose="020B0604020202020204" pitchFamily="34" charset="0"/>
                <a:cs typeface="Arial" panose="020B0604020202020204" pitchFamily="34" charset="0"/>
              </a:rPr>
              <a:t>Ongoing </a:t>
            </a:r>
            <a:r>
              <a:rPr lang="en-GB" sz="1400" dirty="0">
                <a:latin typeface="Arial" panose="020B0604020202020204" pitchFamily="34" charset="0"/>
                <a:cs typeface="Arial" panose="020B0604020202020204" pitchFamily="34" charset="0"/>
              </a:rPr>
              <a:t>systemic review</a:t>
            </a:r>
            <a:endParaRPr lang="en-GB"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5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3E418-AADD-470D-8298-CB5A281B43BE}"/>
              </a:ext>
            </a:extLst>
          </p:cNvPr>
          <p:cNvSpPr>
            <a:spLocks noGrp="1"/>
          </p:cNvSpPr>
          <p:nvPr>
            <p:ph type="title"/>
          </p:nvPr>
        </p:nvSpPr>
        <p:spPr/>
        <p:txBody>
          <a:bodyPr>
            <a:normAutofit/>
          </a:bodyPr>
          <a:lstStyle/>
          <a:p>
            <a:r>
              <a:rPr lang="en-GB" sz="2800" b="0" dirty="0">
                <a:latin typeface="Arial" panose="020B0604020202020204" pitchFamily="34" charset="0"/>
                <a:cs typeface="Arial" panose="020B0604020202020204" pitchFamily="34" charset="0"/>
              </a:rPr>
              <a:t>Migration</a:t>
            </a:r>
            <a:endParaRPr lang="en-GB" dirty="0"/>
          </a:p>
        </p:txBody>
      </p:sp>
      <p:pic>
        <p:nvPicPr>
          <p:cNvPr id="1026" name="Picture 2" descr="Image result for border control sign">
            <a:extLst>
              <a:ext uri="{FF2B5EF4-FFF2-40B4-BE49-F238E27FC236}">
                <a16:creationId xmlns:a16="http://schemas.microsoft.com/office/drawing/2014/main" id="{BFD355D5-8B57-4BC2-97D3-605005589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070" y="1507808"/>
            <a:ext cx="4727700" cy="293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99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9D63F2-5405-462B-BC06-EB85A28D5D04}"/>
              </a:ext>
            </a:extLst>
          </p:cNvPr>
          <p:cNvSpPr>
            <a:spLocks noGrp="1"/>
          </p:cNvSpPr>
          <p:nvPr>
            <p:ph type="title"/>
          </p:nvPr>
        </p:nvSpPr>
        <p:spPr>
          <a:xfrm>
            <a:off x="638200" y="1455882"/>
            <a:ext cx="5311080" cy="503818"/>
          </a:xfrm>
        </p:spPr>
        <p:txBody>
          <a:bodyPr>
            <a:normAutofit fontScale="90000"/>
          </a:bodyPr>
          <a:lstStyle/>
          <a:p>
            <a:pPr algn="ctr"/>
            <a:r>
              <a:rPr lang="en-US" dirty="0"/>
              <a:t>Statistics that serve the public good</a:t>
            </a:r>
            <a:br>
              <a:rPr lang="en-US" sz="3600" b="0" dirty="0"/>
            </a:br>
            <a:br>
              <a:rPr lang="en-US" b="0" dirty="0"/>
            </a:br>
            <a:br>
              <a:rPr lang="en-US" b="0" dirty="0"/>
            </a:br>
            <a:r>
              <a:rPr lang="en-GB" sz="2800" b="0" dirty="0"/>
              <a:t>A big ask for a small organisation - how do we do this in practice?</a:t>
            </a:r>
            <a:br>
              <a:rPr lang="en-GB" sz="4000" b="0" dirty="0"/>
            </a:br>
            <a:endParaRPr lang="en-GB" b="0" dirty="0"/>
          </a:p>
        </p:txBody>
      </p:sp>
      <p:pic>
        <p:nvPicPr>
          <p:cNvPr id="6" name="Picture 5">
            <a:extLst>
              <a:ext uri="{FF2B5EF4-FFF2-40B4-BE49-F238E27FC236}">
                <a16:creationId xmlns:a16="http://schemas.microsoft.com/office/drawing/2014/main" id="{92567F0F-0824-4359-B067-21869124AE88}"/>
              </a:ext>
            </a:extLst>
          </p:cNvPr>
          <p:cNvPicPr>
            <a:picLocks noChangeAspect="1"/>
          </p:cNvPicPr>
          <p:nvPr/>
        </p:nvPicPr>
        <p:blipFill>
          <a:blip r:embed="rId3"/>
          <a:stretch>
            <a:fillRect/>
          </a:stretch>
        </p:blipFill>
        <p:spPr>
          <a:xfrm>
            <a:off x="380736" y="1096472"/>
            <a:ext cx="6048672" cy="1043230"/>
          </a:xfrm>
          <a:prstGeom prst="rect">
            <a:avLst/>
          </a:prstGeom>
        </p:spPr>
      </p:pic>
      <p:sp>
        <p:nvSpPr>
          <p:cNvPr id="7" name="Rectangle: Rounded Corners 6">
            <a:extLst>
              <a:ext uri="{FF2B5EF4-FFF2-40B4-BE49-F238E27FC236}">
                <a16:creationId xmlns:a16="http://schemas.microsoft.com/office/drawing/2014/main" id="{BD685FCD-2C8A-4AD5-954F-2CD753CC1FFD}"/>
              </a:ext>
            </a:extLst>
          </p:cNvPr>
          <p:cNvSpPr/>
          <p:nvPr/>
        </p:nvSpPr>
        <p:spPr>
          <a:xfrm>
            <a:off x="620688" y="859815"/>
            <a:ext cx="1511300" cy="359410"/>
          </a:xfrm>
          <a:prstGeom prst="roundRect">
            <a:avLst/>
          </a:prstGeom>
          <a:solidFill>
            <a:srgbClr val="A8BD3A"/>
          </a:solidFill>
          <a:ln>
            <a:solidFill>
              <a:srgbClr val="BCCC3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Our vision</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080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6873FA-933A-44FB-A56B-5C4902DED051}"/>
              </a:ext>
            </a:extLst>
          </p:cNvPr>
          <p:cNvSpPr>
            <a:spLocks noGrp="1"/>
          </p:cNvSpPr>
          <p:nvPr>
            <p:ph type="title"/>
          </p:nvPr>
        </p:nvSpPr>
        <p:spPr>
          <a:xfrm>
            <a:off x="332656" y="843558"/>
            <a:ext cx="5821970" cy="648072"/>
          </a:xfrm>
        </p:spPr>
        <p:txBody>
          <a:bodyPr>
            <a:normAutofit/>
          </a:bodyPr>
          <a:lstStyle/>
          <a:p>
            <a:r>
              <a:rPr lang="en-GB" sz="2400" b="0" dirty="0">
                <a:latin typeface="Arial" panose="020B0604020202020204" pitchFamily="34" charset="0"/>
                <a:cs typeface="Arial" panose="020B0604020202020204" pitchFamily="34" charset="0"/>
              </a:rPr>
              <a:t>Migration</a:t>
            </a:r>
            <a:br>
              <a:rPr lang="en-GB" sz="2400" b="0" dirty="0">
                <a:latin typeface="Arial" panose="020B0604020202020204" pitchFamily="34" charset="0"/>
                <a:cs typeface="Arial" panose="020B0604020202020204" pitchFamily="34" charset="0"/>
              </a:rPr>
            </a:br>
            <a:r>
              <a:rPr lang="en-GB" sz="1400" b="0" dirty="0">
                <a:latin typeface="Arial" panose="020B0604020202020204" pitchFamily="34" charset="0"/>
                <a:cs typeface="Arial" panose="020B0604020202020204" pitchFamily="34" charset="0"/>
              </a:rPr>
              <a:t>our ongoing push for statistical improvements</a:t>
            </a:r>
          </a:p>
        </p:txBody>
      </p:sp>
      <p:pic>
        <p:nvPicPr>
          <p:cNvPr id="2" name="Picture 1">
            <a:extLst>
              <a:ext uri="{FF2B5EF4-FFF2-40B4-BE49-F238E27FC236}">
                <a16:creationId xmlns:a16="http://schemas.microsoft.com/office/drawing/2014/main" id="{01457CD5-BE0D-4F1B-AA10-34AE4285B956}"/>
              </a:ext>
            </a:extLst>
          </p:cNvPr>
          <p:cNvPicPr>
            <a:picLocks noChangeAspect="1"/>
          </p:cNvPicPr>
          <p:nvPr/>
        </p:nvPicPr>
        <p:blipFill>
          <a:blip r:embed="rId3"/>
          <a:stretch>
            <a:fillRect/>
          </a:stretch>
        </p:blipFill>
        <p:spPr>
          <a:xfrm>
            <a:off x="24935" y="1563639"/>
            <a:ext cx="6790688" cy="2880320"/>
          </a:xfrm>
          <a:prstGeom prst="rect">
            <a:avLst/>
          </a:prstGeom>
        </p:spPr>
      </p:pic>
    </p:spTree>
    <p:extLst>
      <p:ext uri="{BB962C8B-B14F-4D97-AF65-F5344CB8AC3E}">
        <p14:creationId xmlns:p14="http://schemas.microsoft.com/office/powerpoint/2010/main" val="1894525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FD733F-6BD5-4ED8-A11C-5C09AFB3057A}"/>
              </a:ext>
            </a:extLst>
          </p:cNvPr>
          <p:cNvSpPr>
            <a:spLocks noGrp="1"/>
          </p:cNvSpPr>
          <p:nvPr>
            <p:ph type="body" sz="quarter" idx="14"/>
          </p:nvPr>
        </p:nvSpPr>
        <p:spPr>
          <a:xfrm>
            <a:off x="401092" y="1563638"/>
            <a:ext cx="4036019" cy="2952328"/>
          </a:xfrm>
        </p:spPr>
        <p:txBody>
          <a:bodyPr>
            <a:normAutofit/>
          </a:bodyPr>
          <a:lstStyle/>
          <a:p>
            <a:r>
              <a:rPr lang="en-GB" sz="1800" b="0" dirty="0">
                <a:latin typeface="Arial" panose="020B0604020202020204" pitchFamily="34" charset="0"/>
                <a:cs typeface="Arial" panose="020B0604020202020204" pitchFamily="34" charset="0"/>
              </a:rPr>
              <a:t>Code of Practice for Statistics</a:t>
            </a:r>
          </a:p>
          <a:p>
            <a:r>
              <a:rPr lang="en-GB" sz="1800" b="0" dirty="0">
                <a:latin typeface="Arial" panose="020B0604020202020204" pitchFamily="34" charset="0"/>
                <a:cs typeface="Arial" panose="020B0604020202020204" pitchFamily="34" charset="0"/>
              </a:rPr>
              <a:t>Code stocktake</a:t>
            </a:r>
          </a:p>
          <a:p>
            <a:r>
              <a:rPr lang="en-GB" sz="1800" b="0" dirty="0">
                <a:latin typeface="Arial" panose="020B0604020202020204" pitchFamily="34" charset="0"/>
                <a:cs typeface="Arial" panose="020B0604020202020204" pitchFamily="34" charset="0"/>
              </a:rPr>
              <a:t>“National Statistics” – 21 years old</a:t>
            </a:r>
          </a:p>
          <a:p>
            <a:pPr lvl="1"/>
            <a:r>
              <a:rPr lang="en-GB" altLang="en-US" dirty="0">
                <a:solidFill>
                  <a:srgbClr val="004366"/>
                </a:solidFill>
                <a:latin typeface="Arial" panose="020B0604020202020204" pitchFamily="34" charset="0"/>
                <a:cs typeface="Arial" panose="020B0604020202020204" pitchFamily="34" charset="0"/>
              </a:rPr>
              <a:t>Exploratory review – what does the designation mean to stakeholders today?</a:t>
            </a:r>
          </a:p>
          <a:p>
            <a:pPr lvl="1"/>
            <a:r>
              <a:rPr lang="en-GB" altLang="en-US" dirty="0">
                <a:solidFill>
                  <a:srgbClr val="004366"/>
                </a:solidFill>
                <a:latin typeface="Arial" panose="020B0604020202020204" pitchFamily="34" charset="0"/>
                <a:cs typeface="Arial" panose="020B0604020202020204" pitchFamily="34" charset="0"/>
              </a:rPr>
              <a:t>Report on our findings by end of the year and plans for next steps</a:t>
            </a:r>
          </a:p>
        </p:txBody>
      </p:sp>
      <p:sp>
        <p:nvSpPr>
          <p:cNvPr id="3" name="Title 2">
            <a:extLst>
              <a:ext uri="{FF2B5EF4-FFF2-40B4-BE49-F238E27FC236}">
                <a16:creationId xmlns:a16="http://schemas.microsoft.com/office/drawing/2014/main" id="{2C6873FA-933A-44FB-A56B-5C4902DED051}"/>
              </a:ext>
            </a:extLst>
          </p:cNvPr>
          <p:cNvSpPr>
            <a:spLocks noGrp="1"/>
          </p:cNvSpPr>
          <p:nvPr>
            <p:ph type="title"/>
          </p:nvPr>
        </p:nvSpPr>
        <p:spPr>
          <a:xfrm>
            <a:off x="401093" y="843558"/>
            <a:ext cx="5821970" cy="503818"/>
          </a:xfrm>
        </p:spPr>
        <p:txBody>
          <a:bodyPr>
            <a:normAutofit/>
          </a:bodyPr>
          <a:lstStyle/>
          <a:p>
            <a:r>
              <a:rPr lang="en-GB" sz="2400" b="0" dirty="0">
                <a:latin typeface="Arial" panose="020B0604020202020204" pitchFamily="34" charset="0"/>
                <a:cs typeface="Arial" panose="020B0604020202020204" pitchFamily="34" charset="0"/>
              </a:rPr>
              <a:t>National Statistics</a:t>
            </a:r>
          </a:p>
        </p:txBody>
      </p:sp>
      <p:pic>
        <p:nvPicPr>
          <p:cNvPr id="4" name="Picture 3">
            <a:extLst>
              <a:ext uri="{FF2B5EF4-FFF2-40B4-BE49-F238E27FC236}">
                <a16:creationId xmlns:a16="http://schemas.microsoft.com/office/drawing/2014/main" id="{C7F80D30-06BC-4553-A8CB-FAB6823F186F}"/>
              </a:ext>
            </a:extLst>
          </p:cNvPr>
          <p:cNvPicPr>
            <a:picLocks noChangeAspect="1"/>
          </p:cNvPicPr>
          <p:nvPr/>
        </p:nvPicPr>
        <p:blipFill rotWithShape="1">
          <a:blip r:embed="rId3">
            <a:extLst>
              <a:ext uri="{28A0092B-C50C-407E-A947-70E740481C1C}">
                <a14:useLocalDpi xmlns:a14="http://schemas.microsoft.com/office/drawing/2010/main" val="0"/>
              </a:ext>
            </a:extLst>
          </a:blip>
          <a:srcRect l="14953" t="14634" r="14634" b="17073"/>
          <a:stretch/>
        </p:blipFill>
        <p:spPr>
          <a:xfrm>
            <a:off x="4479521" y="1491630"/>
            <a:ext cx="2073983" cy="2016224"/>
          </a:xfrm>
          <a:prstGeom prst="rect">
            <a:avLst/>
          </a:prstGeom>
        </p:spPr>
      </p:pic>
    </p:spTree>
    <p:extLst>
      <p:ext uri="{BB962C8B-B14F-4D97-AF65-F5344CB8AC3E}">
        <p14:creationId xmlns:p14="http://schemas.microsoft.com/office/powerpoint/2010/main" val="283504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6873FA-933A-44FB-A56B-5C4902DED051}"/>
              </a:ext>
            </a:extLst>
          </p:cNvPr>
          <p:cNvSpPr>
            <a:spLocks noGrp="1"/>
          </p:cNvSpPr>
          <p:nvPr>
            <p:ph type="title"/>
          </p:nvPr>
        </p:nvSpPr>
        <p:spPr/>
        <p:txBody>
          <a:bodyPr>
            <a:normAutofit/>
          </a:bodyPr>
          <a:lstStyle/>
          <a:p>
            <a:r>
              <a:rPr lang="en-GB" sz="2400" b="0" dirty="0">
                <a:latin typeface="Arial" panose="020B0604020202020204" pitchFamily="34" charset="0"/>
                <a:cs typeface="Arial" panose="020B0604020202020204" pitchFamily="34" charset="0"/>
              </a:rPr>
              <a:t>Voluntary Adoption</a:t>
            </a:r>
          </a:p>
        </p:txBody>
      </p:sp>
      <p:sp>
        <p:nvSpPr>
          <p:cNvPr id="6" name="Subtitle 2">
            <a:extLst>
              <a:ext uri="{FF2B5EF4-FFF2-40B4-BE49-F238E27FC236}">
                <a16:creationId xmlns:a16="http://schemas.microsoft.com/office/drawing/2014/main" id="{7C1858BB-D2F0-449A-ABBE-DC1E0071B208}"/>
              </a:ext>
            </a:extLst>
          </p:cNvPr>
          <p:cNvSpPr txBox="1">
            <a:spLocks/>
          </p:cNvSpPr>
          <p:nvPr/>
        </p:nvSpPr>
        <p:spPr>
          <a:xfrm>
            <a:off x="401093" y="1788087"/>
            <a:ext cx="6226924" cy="936104"/>
          </a:xfrm>
          <a:prstGeom prst="rect">
            <a:avLst/>
          </a:prstGeom>
        </p:spPr>
        <p:txBody>
          <a:bodyPr>
            <a:noAutofit/>
          </a:bodyPr>
          <a:lstStyle>
            <a:defPPr>
              <a:defRPr lang="en-US"/>
            </a:defPPr>
            <a:lvl1pPr indent="0">
              <a:spcBef>
                <a:spcPts val="435"/>
              </a:spcBef>
              <a:buClr>
                <a:schemeClr val="accent1"/>
              </a:buClr>
              <a:buSzPct val="85000"/>
              <a:buFont typeface="Wingdings 2"/>
              <a:buNone/>
              <a:defRPr kumimoji="0" sz="1600">
                <a:solidFill>
                  <a:srgbClr val="004366"/>
                </a:solidFill>
                <a:latin typeface="Arial" panose="020B0604020202020204" pitchFamily="34" charset="0"/>
                <a:cs typeface="Arial" panose="020B0604020202020204" pitchFamily="34" charset="0"/>
              </a:defRPr>
            </a:lvl1pPr>
            <a:lvl2pPr marL="411480" indent="-171450">
              <a:spcBef>
                <a:spcPts val="278"/>
              </a:spcBef>
              <a:buClr>
                <a:schemeClr val="accent2"/>
              </a:buClr>
              <a:buSzPct val="85000"/>
              <a:buFont typeface="Wingdings 2"/>
              <a:buChar char=""/>
              <a:defRPr kumimoji="0"/>
            </a:lvl2pPr>
            <a:lvl3pPr marL="617220" indent="-171450">
              <a:spcBef>
                <a:spcPts val="278"/>
              </a:spcBef>
              <a:buClr>
                <a:schemeClr val="accent1">
                  <a:tint val="60000"/>
                </a:schemeClr>
              </a:buClr>
              <a:buSzPct val="85000"/>
              <a:buFont typeface="Wingdings 2"/>
              <a:buChar char=""/>
              <a:defRPr kumimoji="0" sz="1500"/>
            </a:lvl3pPr>
            <a:lvl4pPr marL="822960" indent="-171450">
              <a:spcBef>
                <a:spcPts val="278"/>
              </a:spcBef>
              <a:buClr>
                <a:schemeClr val="accent3"/>
              </a:buClr>
              <a:buSzPct val="80000"/>
              <a:buFont typeface="Wingdings 2"/>
              <a:buChar char=""/>
              <a:defRPr kumimoji="0" sz="1500"/>
            </a:lvl4pPr>
            <a:lvl5pPr marL="1028700" indent="-171450">
              <a:spcBef>
                <a:spcPts val="278"/>
              </a:spcBef>
              <a:buClr>
                <a:schemeClr val="accent3"/>
              </a:buClr>
              <a:buFontTx/>
              <a:buChar char="o"/>
              <a:defRPr kumimoji="0" sz="1500"/>
            </a:lvl5pPr>
            <a:lvl6pPr marL="1234440" indent="-171450">
              <a:spcBef>
                <a:spcPts val="278"/>
              </a:spcBef>
              <a:buClr>
                <a:schemeClr val="accent3"/>
              </a:buClr>
              <a:buChar char="•"/>
              <a:defRPr kumimoji="0" sz="1350" baseline="0"/>
            </a:lvl6pPr>
            <a:lvl7pPr marL="1440180" indent="-171450">
              <a:spcBef>
                <a:spcPts val="278"/>
              </a:spcBef>
              <a:buClr>
                <a:schemeClr val="accent2"/>
              </a:buClr>
              <a:buChar char="•"/>
              <a:defRPr kumimoji="0" sz="1350"/>
            </a:lvl7pPr>
            <a:lvl8pPr marL="1645920" indent="-171450">
              <a:spcBef>
                <a:spcPts val="278"/>
              </a:spcBef>
              <a:buClr>
                <a:schemeClr val="accent1">
                  <a:tint val="60000"/>
                </a:schemeClr>
              </a:buClr>
              <a:buChar char="•"/>
              <a:defRPr kumimoji="0" sz="1350"/>
            </a:lvl8pPr>
            <a:lvl9pPr marL="1851660" indent="-171450">
              <a:spcBef>
                <a:spcPts val="278"/>
              </a:spcBef>
              <a:buClr>
                <a:schemeClr val="accent2">
                  <a:tint val="60000"/>
                </a:schemeClr>
              </a:buClr>
              <a:buChar char="•"/>
              <a:defRPr kumimoji="0" sz="1350"/>
            </a:lvl9pPr>
          </a:lstStyle>
          <a:p>
            <a:r>
              <a:rPr lang="en-GB" altLang="en-US" sz="1400" dirty="0"/>
              <a:t>“</a:t>
            </a:r>
            <a:r>
              <a:rPr lang="en-US" altLang="en-US" sz="1400" dirty="0"/>
              <a:t>We aspire to further our commitment to the Code by publishing more details on our analytical methods, and by continuing to innovate in </a:t>
            </a:r>
            <a:r>
              <a:rPr lang="en-US" altLang="en-US" sz="1400" dirty="0" err="1"/>
              <a:t>visualising</a:t>
            </a:r>
            <a:r>
              <a:rPr lang="en-US" altLang="en-US" sz="1400" dirty="0"/>
              <a:t> our data, to expand its accessibility.</a:t>
            </a:r>
            <a:r>
              <a:rPr lang="en-GB" altLang="en-US" sz="1400" dirty="0"/>
              <a:t>” UCAS</a:t>
            </a:r>
            <a:endParaRPr lang="en-US" altLang="en-US" sz="1400" dirty="0"/>
          </a:p>
        </p:txBody>
      </p:sp>
      <p:sp>
        <p:nvSpPr>
          <p:cNvPr id="8" name="Content Placeholder 2">
            <a:extLst>
              <a:ext uri="{FF2B5EF4-FFF2-40B4-BE49-F238E27FC236}">
                <a16:creationId xmlns:a16="http://schemas.microsoft.com/office/drawing/2014/main" id="{AAB9A02E-F9F0-4117-908A-09445E0A15A2}"/>
              </a:ext>
            </a:extLst>
          </p:cNvPr>
          <p:cNvSpPr txBox="1">
            <a:spLocks/>
          </p:cNvSpPr>
          <p:nvPr/>
        </p:nvSpPr>
        <p:spPr>
          <a:xfrm>
            <a:off x="404664" y="2887361"/>
            <a:ext cx="6223353" cy="1365020"/>
          </a:xfrm>
          <a:prstGeom prst="rect">
            <a:avLst/>
          </a:prstGeom>
        </p:spPr>
        <p:txBody>
          <a:bodyPr>
            <a:noAutofit/>
          </a:bodyPr>
          <a:lstStyle>
            <a:lvl1pPr marL="205740" indent="-205740"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0" indent="-171450"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a:lstStyle>
          <a:p>
            <a:pPr marL="0" indent="0">
              <a:buFont typeface="Wingdings 2"/>
              <a:buNone/>
            </a:pPr>
            <a:r>
              <a:rPr lang="en-GB" sz="1400" dirty="0">
                <a:solidFill>
                  <a:srgbClr val="004366"/>
                </a:solidFill>
                <a:latin typeface="Arial" panose="020B0604020202020204" pitchFamily="34" charset="0"/>
                <a:cs typeface="Arial" panose="020B0604020202020204" pitchFamily="34" charset="0"/>
              </a:rPr>
              <a:t>“</a:t>
            </a:r>
            <a:r>
              <a:rPr lang="en-US" sz="1400" dirty="0">
                <a:solidFill>
                  <a:srgbClr val="004366"/>
                </a:solidFill>
                <a:latin typeface="Arial" panose="020B0604020202020204" pitchFamily="34" charset="0"/>
                <a:cs typeface="Arial" panose="020B0604020202020204" pitchFamily="34" charset="0"/>
              </a:rPr>
              <a:t>By voluntarily applying the Code our hope is that this will give confidence to those using the statistics and aid our ambition for the survey results to be the used across the whole sector by a variety of organisations including Government, Consumer Groups and Firms.</a:t>
            </a:r>
            <a:r>
              <a:rPr lang="en-GB" sz="1400" dirty="0">
                <a:solidFill>
                  <a:srgbClr val="004366"/>
                </a:solidFill>
                <a:latin typeface="Arial" panose="020B0604020202020204" pitchFamily="34" charset="0"/>
                <a:cs typeface="Arial" panose="020B0604020202020204" pitchFamily="34" charset="0"/>
              </a:rPr>
              <a:t>”  FCA</a:t>
            </a:r>
            <a:endParaRPr lang="en-US" sz="1400" dirty="0">
              <a:solidFill>
                <a:srgbClr val="004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547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FD733F-6BD5-4ED8-A11C-5C09AFB3057A}"/>
              </a:ext>
            </a:extLst>
          </p:cNvPr>
          <p:cNvSpPr>
            <a:spLocks noGrp="1"/>
          </p:cNvSpPr>
          <p:nvPr>
            <p:ph type="body" sz="quarter" idx="14"/>
          </p:nvPr>
        </p:nvSpPr>
        <p:spPr>
          <a:xfrm>
            <a:off x="401094" y="1504990"/>
            <a:ext cx="3964010" cy="2938968"/>
          </a:xfrm>
        </p:spPr>
        <p:txBody>
          <a:bodyPr>
            <a:noAutofit/>
          </a:bodyPr>
          <a:lstStyle/>
          <a:p>
            <a:r>
              <a:rPr lang="en-GB" sz="1800" b="0" dirty="0">
                <a:latin typeface="Arial" panose="020B0604020202020204" pitchFamily="34" charset="0"/>
                <a:cs typeface="Arial" panose="020B0604020202020204" pitchFamily="34" charset="0"/>
              </a:rPr>
              <a:t>Better understanding of the tools we have as regulators</a:t>
            </a:r>
          </a:p>
          <a:p>
            <a:r>
              <a:rPr lang="en-GB" sz="1800" b="0" dirty="0">
                <a:latin typeface="Arial" panose="020B0604020202020204" pitchFamily="34" charset="0"/>
                <a:cs typeface="Arial" panose="020B0604020202020204" pitchFamily="34" charset="0"/>
              </a:rPr>
              <a:t>Range and reach of our influence</a:t>
            </a:r>
            <a:endParaRPr lang="en-GB" sz="1600" b="0" dirty="0">
              <a:latin typeface="Arial" panose="020B0604020202020204" pitchFamily="34" charset="0"/>
              <a:cs typeface="Arial" panose="020B0604020202020204" pitchFamily="34" charset="0"/>
            </a:endParaRPr>
          </a:p>
          <a:p>
            <a:r>
              <a:rPr lang="en-US" sz="1800" b="0" dirty="0">
                <a:latin typeface="Arial" panose="020B0604020202020204" pitchFamily="34" charset="0"/>
                <a:cs typeface="Arial" panose="020B0604020202020204" pitchFamily="34" charset="0"/>
              </a:rPr>
              <a:t>How our work helps us </a:t>
            </a:r>
            <a:r>
              <a:rPr lang="en-US" sz="1800" b="0" dirty="0">
                <a:solidFill>
                  <a:srgbClr val="9AB802"/>
                </a:solidFill>
                <a:latin typeface="Arial" panose="020B0604020202020204" pitchFamily="34" charset="0"/>
                <a:cs typeface="Arial" panose="020B0604020202020204" pitchFamily="34" charset="0"/>
              </a:rPr>
              <a:t>uphold trustworthiness, quality and value</a:t>
            </a:r>
          </a:p>
          <a:p>
            <a:r>
              <a:rPr lang="en-GB" sz="1800" b="0" dirty="0">
                <a:latin typeface="Arial" panose="020B0604020202020204" pitchFamily="34" charset="0"/>
                <a:cs typeface="Arial" panose="020B0604020202020204" pitchFamily="34" charset="0"/>
              </a:rPr>
              <a:t>Part of our planned work  - publicised via our work programme</a:t>
            </a:r>
          </a:p>
          <a:p>
            <a:r>
              <a:rPr lang="en-GB" sz="1800" b="0" dirty="0">
                <a:latin typeface="Arial" panose="020B0604020202020204" pitchFamily="34" charset="0"/>
                <a:cs typeface="Arial" panose="020B0604020202020204" pitchFamily="34" charset="0"/>
              </a:rPr>
              <a:t>All our published and planned work </a:t>
            </a:r>
            <a:r>
              <a:rPr lang="en-GB" sz="1800" dirty="0">
                <a:latin typeface="Arial" panose="020B0604020202020204" pitchFamily="34" charset="0"/>
                <a:cs typeface="Arial" panose="020B0604020202020204" pitchFamily="34" charset="0"/>
              </a:rPr>
              <a:t>www.statisticsauthority.gov.uk/osr</a:t>
            </a:r>
          </a:p>
          <a:p>
            <a:pPr marL="0" indent="0">
              <a:buNone/>
            </a:pPr>
            <a:endParaRPr lang="en-GB" sz="18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C6873FA-933A-44FB-A56B-5C4902DED051}"/>
              </a:ext>
            </a:extLst>
          </p:cNvPr>
          <p:cNvSpPr>
            <a:spLocks noGrp="1"/>
          </p:cNvSpPr>
          <p:nvPr>
            <p:ph type="title"/>
          </p:nvPr>
        </p:nvSpPr>
        <p:spPr/>
        <p:txBody>
          <a:bodyPr>
            <a:normAutofit/>
          </a:bodyPr>
          <a:lstStyle/>
          <a:p>
            <a:r>
              <a:rPr lang="en-GB" sz="2400" b="0" dirty="0">
                <a:latin typeface="Arial" panose="020B0604020202020204" pitchFamily="34" charset="0"/>
                <a:cs typeface="Arial" panose="020B0604020202020204" pitchFamily="34" charset="0"/>
              </a:rPr>
              <a:t>Questions and answers</a:t>
            </a:r>
          </a:p>
        </p:txBody>
      </p:sp>
      <p:pic>
        <p:nvPicPr>
          <p:cNvPr id="2" name="Picture 1">
            <a:extLst>
              <a:ext uri="{FF2B5EF4-FFF2-40B4-BE49-F238E27FC236}">
                <a16:creationId xmlns:a16="http://schemas.microsoft.com/office/drawing/2014/main" id="{CFA6C086-8DEA-4334-9DD0-F270DA97FB3E}"/>
              </a:ext>
            </a:extLst>
          </p:cNvPr>
          <p:cNvPicPr>
            <a:picLocks noChangeAspect="1"/>
          </p:cNvPicPr>
          <p:nvPr/>
        </p:nvPicPr>
        <p:blipFill>
          <a:blip r:embed="rId3"/>
          <a:stretch>
            <a:fillRect/>
          </a:stretch>
        </p:blipFill>
        <p:spPr>
          <a:xfrm>
            <a:off x="4301083" y="1387499"/>
            <a:ext cx="2368501" cy="2368501"/>
          </a:xfrm>
          <a:prstGeom prst="rect">
            <a:avLst/>
          </a:prstGeom>
        </p:spPr>
      </p:pic>
    </p:spTree>
    <p:extLst>
      <p:ext uri="{BB962C8B-B14F-4D97-AF65-F5344CB8AC3E}">
        <p14:creationId xmlns:p14="http://schemas.microsoft.com/office/powerpoint/2010/main" val="92813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6F9BCD-E513-4258-8648-952D10E6C7FC}"/>
              </a:ext>
            </a:extLst>
          </p:cNvPr>
          <p:cNvSpPr>
            <a:spLocks noGrp="1"/>
          </p:cNvSpPr>
          <p:nvPr>
            <p:ph type="body" sz="quarter" idx="17"/>
          </p:nvPr>
        </p:nvSpPr>
        <p:spPr>
          <a:xfrm>
            <a:off x="404664" y="1418518"/>
            <a:ext cx="4895617" cy="1500125"/>
          </a:xfrm>
        </p:spPr>
        <p:txBody>
          <a:bodyPr>
            <a:noAutofit/>
          </a:bodyPr>
          <a:lstStyle/>
          <a:p>
            <a:r>
              <a:rPr lang="en-GB" sz="1600" dirty="0"/>
              <a:t>Our network of three offices across the UK</a:t>
            </a:r>
          </a:p>
          <a:p>
            <a:r>
              <a:rPr lang="en-GB" sz="1600" dirty="0"/>
              <a:t>Regulators with expert specialist knowledge</a:t>
            </a:r>
          </a:p>
          <a:p>
            <a:r>
              <a:rPr lang="en-GB" sz="1600" dirty="0"/>
              <a:t>Work as one effective organisation</a:t>
            </a:r>
          </a:p>
          <a:p>
            <a:r>
              <a:rPr lang="en-GB" sz="1600" dirty="0"/>
              <a:t>Harness our unique cross-UK viewpoint and knowledge</a:t>
            </a:r>
          </a:p>
          <a:p>
            <a:r>
              <a:rPr lang="en-US" sz="1600" dirty="0"/>
              <a:t>Through our core regulatory work we:</a:t>
            </a:r>
          </a:p>
          <a:p>
            <a:endParaRPr lang="en-GB" sz="1600" dirty="0"/>
          </a:p>
        </p:txBody>
      </p:sp>
      <p:sp>
        <p:nvSpPr>
          <p:cNvPr id="12" name="Text Placeholder 4">
            <a:extLst>
              <a:ext uri="{FF2B5EF4-FFF2-40B4-BE49-F238E27FC236}">
                <a16:creationId xmlns:a16="http://schemas.microsoft.com/office/drawing/2014/main" id="{A7AC2BD2-3D26-44C8-AE64-4B23EB0CC944}"/>
              </a:ext>
            </a:extLst>
          </p:cNvPr>
          <p:cNvSpPr txBox="1">
            <a:spLocks/>
          </p:cNvSpPr>
          <p:nvPr/>
        </p:nvSpPr>
        <p:spPr>
          <a:xfrm>
            <a:off x="1408620" y="3297418"/>
            <a:ext cx="4998796" cy="1445748"/>
          </a:xfrm>
          <a:prstGeom prst="rect">
            <a:avLst/>
          </a:prstGeom>
        </p:spPr>
        <p:txBody>
          <a:bodyPr lIns="0" tIns="0" rIns="0" bIns="0">
            <a:normAutofit/>
          </a:bodyPr>
          <a:lstStyle>
            <a:lvl1pPr marL="205740" indent="-205740" algn="l" rtl="0" eaLnBrk="1" latinLnBrk="0" hangingPunct="1">
              <a:spcBef>
                <a:spcPts val="435"/>
              </a:spcBef>
              <a:buClr>
                <a:schemeClr val="accent1"/>
              </a:buClr>
              <a:buSzPct val="85000"/>
              <a:buFont typeface="Wingdings 2"/>
              <a:buChar char=""/>
              <a:defRPr kumimoji="0" sz="1200" kern="1200">
                <a:solidFill>
                  <a:schemeClr val="tx1"/>
                </a:solidFill>
                <a:latin typeface="+mn-lt"/>
                <a:ea typeface="+mn-ea"/>
                <a:cs typeface="+mn-cs"/>
              </a:defRPr>
            </a:lvl1pPr>
            <a:lvl2pPr marL="411480" indent="-171450"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a:lstStyle>
          <a:p>
            <a:pPr lvl="1">
              <a:buFont typeface="Wingdings" panose="05000000000000000000" pitchFamily="2" charset="2"/>
              <a:buChar char="Ø"/>
            </a:pPr>
            <a:r>
              <a:rPr lang="en-US" sz="1600" dirty="0">
                <a:solidFill>
                  <a:schemeClr val="accent3">
                    <a:lumMod val="75000"/>
                  </a:schemeClr>
                </a:solidFill>
              </a:rPr>
              <a:t>enhance public confidence in the </a:t>
            </a:r>
            <a:r>
              <a:rPr lang="en-US" sz="1600" b="1" dirty="0">
                <a:solidFill>
                  <a:schemeClr val="accent3">
                    <a:lumMod val="75000"/>
                  </a:schemeClr>
                </a:solidFill>
              </a:rPr>
              <a:t>trustworthiness</a:t>
            </a:r>
            <a:r>
              <a:rPr lang="en-US" sz="1600" dirty="0">
                <a:solidFill>
                  <a:schemeClr val="accent3">
                    <a:lumMod val="75000"/>
                  </a:schemeClr>
                </a:solidFill>
              </a:rPr>
              <a:t>, </a:t>
            </a:r>
            <a:r>
              <a:rPr lang="en-US" sz="1600" b="1" dirty="0">
                <a:solidFill>
                  <a:schemeClr val="accent3">
                    <a:lumMod val="75000"/>
                  </a:schemeClr>
                </a:solidFill>
              </a:rPr>
              <a:t>quality</a:t>
            </a:r>
            <a:r>
              <a:rPr lang="en-US" sz="1600" dirty="0">
                <a:solidFill>
                  <a:schemeClr val="accent3">
                    <a:lumMod val="75000"/>
                  </a:schemeClr>
                </a:solidFill>
              </a:rPr>
              <a:t> and </a:t>
            </a:r>
            <a:r>
              <a:rPr lang="en-US" sz="1600" b="1" dirty="0">
                <a:solidFill>
                  <a:schemeClr val="accent3">
                    <a:lumMod val="75000"/>
                  </a:schemeClr>
                </a:solidFill>
              </a:rPr>
              <a:t>value</a:t>
            </a:r>
            <a:r>
              <a:rPr lang="en-US" sz="1600" dirty="0">
                <a:solidFill>
                  <a:schemeClr val="accent3">
                    <a:lumMod val="75000"/>
                  </a:schemeClr>
                </a:solidFill>
              </a:rPr>
              <a:t> of statistics produced by government &amp; public bodies</a:t>
            </a:r>
          </a:p>
          <a:p>
            <a:pPr lvl="1">
              <a:buFont typeface="Wingdings" panose="05000000000000000000" pitchFamily="2" charset="2"/>
              <a:buChar char="Ø"/>
            </a:pPr>
            <a:r>
              <a:rPr lang="en-US" sz="1600" b="1" dirty="0">
                <a:solidFill>
                  <a:schemeClr val="bg2">
                    <a:lumMod val="75000"/>
                  </a:schemeClr>
                </a:solidFill>
              </a:rPr>
              <a:t>Protect</a:t>
            </a:r>
            <a:r>
              <a:rPr lang="en-US" sz="1600" dirty="0">
                <a:solidFill>
                  <a:schemeClr val="bg2">
                    <a:lumMod val="75000"/>
                  </a:schemeClr>
                </a:solidFill>
              </a:rPr>
              <a:t> the role of </a:t>
            </a:r>
            <a:r>
              <a:rPr lang="en-US" sz="1600" b="1" dirty="0">
                <a:solidFill>
                  <a:schemeClr val="bg2">
                    <a:lumMod val="75000"/>
                  </a:schemeClr>
                </a:solidFill>
              </a:rPr>
              <a:t>statistics</a:t>
            </a:r>
            <a:r>
              <a:rPr lang="en-US" sz="1600" dirty="0">
                <a:solidFill>
                  <a:schemeClr val="bg2">
                    <a:lumMod val="75000"/>
                  </a:schemeClr>
                </a:solidFill>
              </a:rPr>
              <a:t> in public debate</a:t>
            </a:r>
            <a:endParaRPr lang="en-GB" sz="1600" dirty="0">
              <a:solidFill>
                <a:schemeClr val="bg2">
                  <a:lumMod val="75000"/>
                </a:schemeClr>
              </a:solidFill>
            </a:endParaRPr>
          </a:p>
        </p:txBody>
      </p:sp>
      <p:pic>
        <p:nvPicPr>
          <p:cNvPr id="2" name="Picture 1">
            <a:extLst>
              <a:ext uri="{FF2B5EF4-FFF2-40B4-BE49-F238E27FC236}">
                <a16:creationId xmlns:a16="http://schemas.microsoft.com/office/drawing/2014/main" id="{2C12A4EA-B37C-4223-818A-915B692347BA}"/>
              </a:ext>
            </a:extLst>
          </p:cNvPr>
          <p:cNvPicPr>
            <a:picLocks noChangeAspect="1"/>
          </p:cNvPicPr>
          <p:nvPr/>
        </p:nvPicPr>
        <p:blipFill>
          <a:blip r:embed="rId3"/>
          <a:stretch>
            <a:fillRect/>
          </a:stretch>
        </p:blipFill>
        <p:spPr>
          <a:xfrm>
            <a:off x="181838" y="3111810"/>
            <a:ext cx="1458349" cy="1458349"/>
          </a:xfrm>
          <a:prstGeom prst="rect">
            <a:avLst/>
          </a:prstGeom>
        </p:spPr>
      </p:pic>
      <p:sp>
        <p:nvSpPr>
          <p:cNvPr id="6" name="Title 5">
            <a:extLst>
              <a:ext uri="{FF2B5EF4-FFF2-40B4-BE49-F238E27FC236}">
                <a16:creationId xmlns:a16="http://schemas.microsoft.com/office/drawing/2014/main" id="{A08C5CD6-282A-4ED5-B2EF-0A4160550D4A}"/>
              </a:ext>
            </a:extLst>
          </p:cNvPr>
          <p:cNvSpPr>
            <a:spLocks noGrp="1"/>
          </p:cNvSpPr>
          <p:nvPr>
            <p:ph type="title"/>
          </p:nvPr>
        </p:nvSpPr>
        <p:spPr>
          <a:xfrm>
            <a:off x="352291" y="801052"/>
            <a:ext cx="5821970" cy="503818"/>
          </a:xfrm>
        </p:spPr>
        <p:txBody>
          <a:bodyPr>
            <a:normAutofit/>
          </a:bodyPr>
          <a:lstStyle/>
          <a:p>
            <a:r>
              <a:rPr lang="en-GB" sz="2400" b="0" dirty="0"/>
              <a:t>How do we do this?</a:t>
            </a:r>
          </a:p>
        </p:txBody>
      </p:sp>
      <p:pic>
        <p:nvPicPr>
          <p:cNvPr id="22" name="Picture 10" descr="Image result for map graphic britain northern ireland">
            <a:extLst>
              <a:ext uri="{FF2B5EF4-FFF2-40B4-BE49-F238E27FC236}">
                <a16:creationId xmlns:a16="http://schemas.microsoft.com/office/drawing/2014/main" id="{4BB671BC-B6F6-44E8-90C4-B2AF9A42A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389" y="1045473"/>
            <a:ext cx="1455016" cy="206257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38675CB2-7C8A-497C-875E-735D6097C064}"/>
              </a:ext>
            </a:extLst>
          </p:cNvPr>
          <p:cNvSpPr/>
          <p:nvPr/>
        </p:nvSpPr>
        <p:spPr>
          <a:xfrm>
            <a:off x="5602241" y="1605704"/>
            <a:ext cx="1052736" cy="276999"/>
          </a:xfrm>
          <a:prstGeom prst="rect">
            <a:avLst/>
          </a:prstGeom>
        </p:spPr>
        <p:txBody>
          <a:bodyPr wrap="square">
            <a:spAutoFit/>
          </a:bodyPr>
          <a:lstStyle/>
          <a:p>
            <a:r>
              <a:rPr lang="en-GB" sz="1200" b="1" dirty="0">
                <a:solidFill>
                  <a:srgbClr val="7D8D2B"/>
                </a:solidFill>
                <a:latin typeface="Arial" panose="020B0604020202020204" pitchFamily="34" charset="0"/>
                <a:cs typeface="Arial" panose="020B0604020202020204" pitchFamily="34" charset="0"/>
              </a:rPr>
              <a:t>Edinburgh</a:t>
            </a:r>
          </a:p>
        </p:txBody>
      </p:sp>
      <p:sp>
        <p:nvSpPr>
          <p:cNvPr id="24" name="Rectangle 23">
            <a:extLst>
              <a:ext uri="{FF2B5EF4-FFF2-40B4-BE49-F238E27FC236}">
                <a16:creationId xmlns:a16="http://schemas.microsoft.com/office/drawing/2014/main" id="{56CB623E-9533-40EF-B81E-0310DCF60F6B}"/>
              </a:ext>
            </a:extLst>
          </p:cNvPr>
          <p:cNvSpPr/>
          <p:nvPr/>
        </p:nvSpPr>
        <p:spPr>
          <a:xfrm>
            <a:off x="6028001" y="2530647"/>
            <a:ext cx="850670" cy="276999"/>
          </a:xfrm>
          <a:prstGeom prst="rect">
            <a:avLst/>
          </a:prstGeom>
        </p:spPr>
        <p:txBody>
          <a:bodyPr wrap="square">
            <a:spAutoFit/>
          </a:bodyPr>
          <a:lstStyle/>
          <a:p>
            <a:r>
              <a:rPr lang="en-GB" sz="1200" b="1" dirty="0">
                <a:solidFill>
                  <a:srgbClr val="7D8D2B"/>
                </a:solidFill>
                <a:latin typeface="Arial" panose="020B0604020202020204" pitchFamily="34" charset="0"/>
                <a:cs typeface="Arial" panose="020B0604020202020204" pitchFamily="34" charset="0"/>
              </a:rPr>
              <a:t>London</a:t>
            </a:r>
          </a:p>
        </p:txBody>
      </p:sp>
      <p:sp>
        <p:nvSpPr>
          <p:cNvPr id="25" name="Rectangle 24">
            <a:extLst>
              <a:ext uri="{FF2B5EF4-FFF2-40B4-BE49-F238E27FC236}">
                <a16:creationId xmlns:a16="http://schemas.microsoft.com/office/drawing/2014/main" id="{35EB6084-9D94-4C43-B473-9F95B014AE59}"/>
              </a:ext>
            </a:extLst>
          </p:cNvPr>
          <p:cNvSpPr/>
          <p:nvPr/>
        </p:nvSpPr>
        <p:spPr>
          <a:xfrm>
            <a:off x="4641328" y="2530647"/>
            <a:ext cx="1103356" cy="276999"/>
          </a:xfrm>
          <a:prstGeom prst="rect">
            <a:avLst/>
          </a:prstGeom>
        </p:spPr>
        <p:txBody>
          <a:bodyPr wrap="square">
            <a:spAutoFit/>
          </a:bodyPr>
          <a:lstStyle/>
          <a:p>
            <a:r>
              <a:rPr lang="en-GB" sz="1200" b="1" dirty="0">
                <a:solidFill>
                  <a:srgbClr val="7D8D2B"/>
                </a:solidFill>
                <a:latin typeface="Arial" panose="020B0604020202020204" pitchFamily="34" charset="0"/>
                <a:cs typeface="Arial" panose="020B0604020202020204" pitchFamily="34" charset="0"/>
              </a:rPr>
              <a:t>Newport</a:t>
            </a:r>
          </a:p>
        </p:txBody>
      </p:sp>
      <p:sp>
        <p:nvSpPr>
          <p:cNvPr id="27" name="Oval 26">
            <a:extLst>
              <a:ext uri="{FF2B5EF4-FFF2-40B4-BE49-F238E27FC236}">
                <a16:creationId xmlns:a16="http://schemas.microsoft.com/office/drawing/2014/main" id="{F01BC945-BF68-470E-8807-79E51A0F9941}"/>
              </a:ext>
            </a:extLst>
          </p:cNvPr>
          <p:cNvSpPr/>
          <p:nvPr/>
        </p:nvSpPr>
        <p:spPr>
          <a:xfrm>
            <a:off x="5516212" y="1730060"/>
            <a:ext cx="150710" cy="147617"/>
          </a:xfrm>
          <a:prstGeom prst="ellipse">
            <a:avLst/>
          </a:prstGeom>
          <a:solidFill>
            <a:srgbClr val="A8BD3A"/>
          </a:solid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D8D2B"/>
              </a:solidFill>
            </a:endParaRPr>
          </a:p>
        </p:txBody>
      </p:sp>
      <p:sp>
        <p:nvSpPr>
          <p:cNvPr id="28" name="Oval 27">
            <a:extLst>
              <a:ext uri="{FF2B5EF4-FFF2-40B4-BE49-F238E27FC236}">
                <a16:creationId xmlns:a16="http://schemas.microsoft.com/office/drawing/2014/main" id="{F2420B86-02D7-4A29-8282-7855E4EB35F9}"/>
              </a:ext>
            </a:extLst>
          </p:cNvPr>
          <p:cNvSpPr/>
          <p:nvPr/>
        </p:nvSpPr>
        <p:spPr>
          <a:xfrm>
            <a:off x="5868752" y="2595337"/>
            <a:ext cx="150710" cy="147617"/>
          </a:xfrm>
          <a:prstGeom prst="ellipse">
            <a:avLst/>
          </a:prstGeom>
          <a:solidFill>
            <a:srgbClr val="A8BD3A"/>
          </a:solid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D8D2B"/>
              </a:solidFill>
            </a:endParaRPr>
          </a:p>
        </p:txBody>
      </p:sp>
      <p:sp>
        <p:nvSpPr>
          <p:cNvPr id="29" name="Oval 28">
            <a:extLst>
              <a:ext uri="{FF2B5EF4-FFF2-40B4-BE49-F238E27FC236}">
                <a16:creationId xmlns:a16="http://schemas.microsoft.com/office/drawing/2014/main" id="{D678478C-1C0D-4E57-90BD-8EDDE2873C46}"/>
              </a:ext>
            </a:extLst>
          </p:cNvPr>
          <p:cNvSpPr/>
          <p:nvPr/>
        </p:nvSpPr>
        <p:spPr>
          <a:xfrm>
            <a:off x="5476074" y="2575782"/>
            <a:ext cx="150710" cy="147617"/>
          </a:xfrm>
          <a:prstGeom prst="ellipse">
            <a:avLst/>
          </a:prstGeom>
          <a:solidFill>
            <a:srgbClr val="A8BD3A"/>
          </a:solidFill>
          <a:ln>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D8D2B"/>
              </a:solidFill>
            </a:endParaRPr>
          </a:p>
        </p:txBody>
      </p:sp>
    </p:spTree>
    <p:extLst>
      <p:ext uri="{BB962C8B-B14F-4D97-AF65-F5344CB8AC3E}">
        <p14:creationId xmlns:p14="http://schemas.microsoft.com/office/powerpoint/2010/main" val="426761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0CA41-3FCD-49CC-88A6-ECCD9A63A507}"/>
              </a:ext>
            </a:extLst>
          </p:cNvPr>
          <p:cNvSpPr>
            <a:spLocks noGrp="1"/>
          </p:cNvSpPr>
          <p:nvPr>
            <p:ph type="title"/>
          </p:nvPr>
        </p:nvSpPr>
        <p:spPr>
          <a:xfrm>
            <a:off x="404664" y="828402"/>
            <a:ext cx="6300700" cy="652746"/>
          </a:xfrm>
        </p:spPr>
        <p:txBody>
          <a:bodyPr>
            <a:normAutofit/>
          </a:bodyPr>
          <a:lstStyle/>
          <a:p>
            <a:r>
              <a:rPr lang="en-GB" sz="2400" b="0" dirty="0">
                <a:latin typeface="Arial" panose="020B0604020202020204" pitchFamily="34" charset="0"/>
                <a:cs typeface="Arial" panose="020B0604020202020204" pitchFamily="34" charset="0"/>
              </a:rPr>
              <a:t>What is our core regulatory work?</a:t>
            </a:r>
            <a:endParaRPr lang="en-GB" sz="2400" b="0" dirty="0"/>
          </a:p>
        </p:txBody>
      </p:sp>
      <p:sp>
        <p:nvSpPr>
          <p:cNvPr id="4" name="Content Placeholder 3">
            <a:extLst>
              <a:ext uri="{FF2B5EF4-FFF2-40B4-BE49-F238E27FC236}">
                <a16:creationId xmlns:a16="http://schemas.microsoft.com/office/drawing/2014/main" id="{CE5EB1F3-BE7D-46A3-9F33-0F73A51EB4CA}"/>
              </a:ext>
            </a:extLst>
          </p:cNvPr>
          <p:cNvSpPr>
            <a:spLocks noGrp="1"/>
          </p:cNvSpPr>
          <p:nvPr>
            <p:ph idx="16"/>
          </p:nvPr>
        </p:nvSpPr>
        <p:spPr>
          <a:xfrm>
            <a:off x="404664" y="1735632"/>
            <a:ext cx="5821971" cy="1672235"/>
          </a:xfrm>
        </p:spPr>
        <p:txBody>
          <a:bodyPr/>
          <a:lstStyle/>
          <a:p>
            <a:pPr marL="0" indent="0">
              <a:buNone/>
            </a:pPr>
            <a:r>
              <a:rPr lang="en-GB" dirty="0"/>
              <a:t> </a:t>
            </a:r>
          </a:p>
          <a:p>
            <a:pPr marL="0" indent="0">
              <a:buNone/>
            </a:pPr>
            <a:endParaRPr lang="en-GB" dirty="0"/>
          </a:p>
        </p:txBody>
      </p:sp>
      <p:graphicFrame>
        <p:nvGraphicFramePr>
          <p:cNvPr id="7" name="Diagram 6">
            <a:extLst>
              <a:ext uri="{FF2B5EF4-FFF2-40B4-BE49-F238E27FC236}">
                <a16:creationId xmlns:a16="http://schemas.microsoft.com/office/drawing/2014/main" id="{EF13DF67-E93A-4EDA-BB0B-FE824D835B96}"/>
              </a:ext>
            </a:extLst>
          </p:cNvPr>
          <p:cNvGraphicFramePr/>
          <p:nvPr>
            <p:extLst>
              <p:ext uri="{D42A27DB-BD31-4B8C-83A1-F6EECF244321}">
                <p14:modId xmlns:p14="http://schemas.microsoft.com/office/powerpoint/2010/main" val="716407446"/>
              </p:ext>
            </p:extLst>
          </p:nvPr>
        </p:nvGraphicFramePr>
        <p:xfrm>
          <a:off x="1299425" y="1316281"/>
          <a:ext cx="403244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4FEECDC-20D0-4AB2-B316-B2E1159E08B2}"/>
              </a:ext>
            </a:extLst>
          </p:cNvPr>
          <p:cNvSpPr txBox="1"/>
          <p:nvPr/>
        </p:nvSpPr>
        <p:spPr>
          <a:xfrm>
            <a:off x="3717032" y="4063618"/>
            <a:ext cx="2534429" cy="276999"/>
          </a:xfrm>
          <a:prstGeom prst="rect">
            <a:avLst/>
          </a:prstGeom>
          <a:noFill/>
        </p:spPr>
        <p:txBody>
          <a:bodyPr wrap="square" rtlCol="0">
            <a:spAutoFit/>
          </a:bodyPr>
          <a:lstStyle/>
          <a:p>
            <a:r>
              <a:rPr lang="en-GB" sz="1200" b="1" dirty="0">
                <a:solidFill>
                  <a:schemeClr val="tx1">
                    <a:lumMod val="75000"/>
                    <a:lumOff val="25000"/>
                  </a:schemeClr>
                </a:solidFill>
              </a:rPr>
              <a:t>  </a:t>
            </a:r>
          </a:p>
        </p:txBody>
      </p:sp>
    </p:spTree>
    <p:extLst>
      <p:ext uri="{BB962C8B-B14F-4D97-AF65-F5344CB8AC3E}">
        <p14:creationId xmlns:p14="http://schemas.microsoft.com/office/powerpoint/2010/main" val="84699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0CA41-3FCD-49CC-88A6-ECCD9A63A507}"/>
              </a:ext>
            </a:extLst>
          </p:cNvPr>
          <p:cNvSpPr>
            <a:spLocks noGrp="1"/>
          </p:cNvSpPr>
          <p:nvPr>
            <p:ph type="title"/>
          </p:nvPr>
        </p:nvSpPr>
        <p:spPr>
          <a:xfrm>
            <a:off x="404664" y="828402"/>
            <a:ext cx="6300700" cy="652746"/>
          </a:xfrm>
        </p:spPr>
        <p:txBody>
          <a:bodyPr>
            <a:normAutofit/>
          </a:bodyPr>
          <a:lstStyle/>
          <a:p>
            <a:r>
              <a:rPr lang="en-GB" sz="2400" b="0" dirty="0">
                <a:latin typeface="Arial" panose="020B0604020202020204" pitchFamily="34" charset="0"/>
                <a:cs typeface="Arial" panose="020B0604020202020204" pitchFamily="34" charset="0"/>
              </a:rPr>
              <a:t>What is our core regulatory work?</a:t>
            </a:r>
            <a:endParaRPr lang="en-GB" sz="2400" b="0" dirty="0"/>
          </a:p>
        </p:txBody>
      </p:sp>
      <p:sp>
        <p:nvSpPr>
          <p:cNvPr id="4" name="Content Placeholder 3">
            <a:extLst>
              <a:ext uri="{FF2B5EF4-FFF2-40B4-BE49-F238E27FC236}">
                <a16:creationId xmlns:a16="http://schemas.microsoft.com/office/drawing/2014/main" id="{CE5EB1F3-BE7D-46A3-9F33-0F73A51EB4CA}"/>
              </a:ext>
            </a:extLst>
          </p:cNvPr>
          <p:cNvSpPr>
            <a:spLocks noGrp="1"/>
          </p:cNvSpPr>
          <p:nvPr>
            <p:ph idx="16"/>
          </p:nvPr>
        </p:nvSpPr>
        <p:spPr>
          <a:xfrm>
            <a:off x="404664" y="1735632"/>
            <a:ext cx="5821971" cy="1672235"/>
          </a:xfrm>
        </p:spPr>
        <p:txBody>
          <a:bodyPr/>
          <a:lstStyle/>
          <a:p>
            <a:pPr marL="0" indent="0">
              <a:buNone/>
            </a:pPr>
            <a:r>
              <a:rPr lang="en-GB" dirty="0"/>
              <a:t> </a:t>
            </a:r>
          </a:p>
          <a:p>
            <a:pPr marL="0" indent="0">
              <a:buNone/>
            </a:pPr>
            <a:endParaRPr lang="en-GB" dirty="0"/>
          </a:p>
        </p:txBody>
      </p:sp>
      <p:graphicFrame>
        <p:nvGraphicFramePr>
          <p:cNvPr id="7" name="Diagram 6">
            <a:extLst>
              <a:ext uri="{FF2B5EF4-FFF2-40B4-BE49-F238E27FC236}">
                <a16:creationId xmlns:a16="http://schemas.microsoft.com/office/drawing/2014/main" id="{EF13DF67-E93A-4EDA-BB0B-FE824D835B96}"/>
              </a:ext>
            </a:extLst>
          </p:cNvPr>
          <p:cNvGraphicFramePr/>
          <p:nvPr>
            <p:extLst>
              <p:ext uri="{D42A27DB-BD31-4B8C-83A1-F6EECF244321}">
                <p14:modId xmlns:p14="http://schemas.microsoft.com/office/powerpoint/2010/main" val="410636608"/>
              </p:ext>
            </p:extLst>
          </p:nvPr>
        </p:nvGraphicFramePr>
        <p:xfrm>
          <a:off x="1299425" y="1316281"/>
          <a:ext cx="403244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4FEECDC-20D0-4AB2-B316-B2E1159E08B2}"/>
              </a:ext>
            </a:extLst>
          </p:cNvPr>
          <p:cNvSpPr txBox="1"/>
          <p:nvPr/>
        </p:nvSpPr>
        <p:spPr>
          <a:xfrm>
            <a:off x="3717032" y="4063618"/>
            <a:ext cx="2534429" cy="276999"/>
          </a:xfrm>
          <a:prstGeom prst="rect">
            <a:avLst/>
          </a:prstGeom>
          <a:noFill/>
        </p:spPr>
        <p:txBody>
          <a:bodyPr wrap="square" rtlCol="0">
            <a:spAutoFit/>
          </a:bodyPr>
          <a:lstStyle/>
          <a:p>
            <a:r>
              <a:rPr lang="en-GB" sz="1200" b="1" dirty="0">
                <a:solidFill>
                  <a:schemeClr val="tx1">
                    <a:lumMod val="75000"/>
                    <a:lumOff val="25000"/>
                  </a:schemeClr>
                </a:solidFill>
              </a:rPr>
              <a:t>  </a:t>
            </a:r>
          </a:p>
        </p:txBody>
      </p:sp>
    </p:spTree>
    <p:extLst>
      <p:ext uri="{BB962C8B-B14F-4D97-AF65-F5344CB8AC3E}">
        <p14:creationId xmlns:p14="http://schemas.microsoft.com/office/powerpoint/2010/main" val="61545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0CA41-3FCD-49CC-88A6-ECCD9A63A507}"/>
              </a:ext>
            </a:extLst>
          </p:cNvPr>
          <p:cNvSpPr>
            <a:spLocks noGrp="1"/>
          </p:cNvSpPr>
          <p:nvPr>
            <p:ph type="title"/>
          </p:nvPr>
        </p:nvSpPr>
        <p:spPr>
          <a:xfrm>
            <a:off x="404664" y="828402"/>
            <a:ext cx="6300700" cy="652746"/>
          </a:xfrm>
        </p:spPr>
        <p:txBody>
          <a:bodyPr>
            <a:normAutofit/>
          </a:bodyPr>
          <a:lstStyle/>
          <a:p>
            <a:r>
              <a:rPr lang="en-GB" sz="2400" b="0" dirty="0">
                <a:latin typeface="Arial" panose="020B0604020202020204" pitchFamily="34" charset="0"/>
                <a:cs typeface="Arial" panose="020B0604020202020204" pitchFamily="34" charset="0"/>
              </a:rPr>
              <a:t>What is our core regulatory work?</a:t>
            </a:r>
            <a:endParaRPr lang="en-GB" sz="2400" b="0" dirty="0"/>
          </a:p>
        </p:txBody>
      </p:sp>
      <p:sp>
        <p:nvSpPr>
          <p:cNvPr id="4" name="Content Placeholder 3">
            <a:extLst>
              <a:ext uri="{FF2B5EF4-FFF2-40B4-BE49-F238E27FC236}">
                <a16:creationId xmlns:a16="http://schemas.microsoft.com/office/drawing/2014/main" id="{CE5EB1F3-BE7D-46A3-9F33-0F73A51EB4CA}"/>
              </a:ext>
            </a:extLst>
          </p:cNvPr>
          <p:cNvSpPr>
            <a:spLocks noGrp="1"/>
          </p:cNvSpPr>
          <p:nvPr>
            <p:ph idx="16"/>
          </p:nvPr>
        </p:nvSpPr>
        <p:spPr>
          <a:xfrm>
            <a:off x="404664" y="1735632"/>
            <a:ext cx="5821971" cy="1672235"/>
          </a:xfrm>
        </p:spPr>
        <p:txBody>
          <a:bodyPr/>
          <a:lstStyle/>
          <a:p>
            <a:pPr marL="0" indent="0">
              <a:buNone/>
            </a:pPr>
            <a:r>
              <a:rPr lang="en-GB" dirty="0"/>
              <a:t> </a:t>
            </a:r>
          </a:p>
          <a:p>
            <a:pPr marL="0" indent="0">
              <a:buNone/>
            </a:pPr>
            <a:endParaRPr lang="en-GB" dirty="0"/>
          </a:p>
        </p:txBody>
      </p:sp>
      <p:graphicFrame>
        <p:nvGraphicFramePr>
          <p:cNvPr id="7" name="Diagram 6">
            <a:extLst>
              <a:ext uri="{FF2B5EF4-FFF2-40B4-BE49-F238E27FC236}">
                <a16:creationId xmlns:a16="http://schemas.microsoft.com/office/drawing/2014/main" id="{EF13DF67-E93A-4EDA-BB0B-FE824D835B96}"/>
              </a:ext>
            </a:extLst>
          </p:cNvPr>
          <p:cNvGraphicFramePr/>
          <p:nvPr>
            <p:extLst>
              <p:ext uri="{D42A27DB-BD31-4B8C-83A1-F6EECF244321}">
                <p14:modId xmlns:p14="http://schemas.microsoft.com/office/powerpoint/2010/main" val="576824653"/>
              </p:ext>
            </p:extLst>
          </p:nvPr>
        </p:nvGraphicFramePr>
        <p:xfrm>
          <a:off x="1299425" y="1316281"/>
          <a:ext cx="403244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4FEECDC-20D0-4AB2-B316-B2E1159E08B2}"/>
              </a:ext>
            </a:extLst>
          </p:cNvPr>
          <p:cNvSpPr txBox="1"/>
          <p:nvPr/>
        </p:nvSpPr>
        <p:spPr>
          <a:xfrm>
            <a:off x="3717032" y="4063618"/>
            <a:ext cx="2534429" cy="276999"/>
          </a:xfrm>
          <a:prstGeom prst="rect">
            <a:avLst/>
          </a:prstGeom>
          <a:noFill/>
        </p:spPr>
        <p:txBody>
          <a:bodyPr wrap="square" rtlCol="0">
            <a:spAutoFit/>
          </a:bodyPr>
          <a:lstStyle/>
          <a:p>
            <a:r>
              <a:rPr lang="en-GB" sz="1200" b="1" dirty="0">
                <a:solidFill>
                  <a:schemeClr val="tx1">
                    <a:lumMod val="75000"/>
                    <a:lumOff val="25000"/>
                  </a:schemeClr>
                </a:solidFill>
              </a:rPr>
              <a:t>  </a:t>
            </a:r>
          </a:p>
        </p:txBody>
      </p:sp>
    </p:spTree>
    <p:extLst>
      <p:ext uri="{BB962C8B-B14F-4D97-AF65-F5344CB8AC3E}">
        <p14:creationId xmlns:p14="http://schemas.microsoft.com/office/powerpoint/2010/main" val="166829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0CA41-3FCD-49CC-88A6-ECCD9A63A507}"/>
              </a:ext>
            </a:extLst>
          </p:cNvPr>
          <p:cNvSpPr>
            <a:spLocks noGrp="1"/>
          </p:cNvSpPr>
          <p:nvPr>
            <p:ph type="title"/>
          </p:nvPr>
        </p:nvSpPr>
        <p:spPr>
          <a:xfrm>
            <a:off x="404664" y="828402"/>
            <a:ext cx="6300700" cy="652746"/>
          </a:xfrm>
        </p:spPr>
        <p:txBody>
          <a:bodyPr>
            <a:normAutofit/>
          </a:bodyPr>
          <a:lstStyle/>
          <a:p>
            <a:r>
              <a:rPr lang="en-GB" sz="2400" b="0" dirty="0">
                <a:latin typeface="Arial" panose="020B0604020202020204" pitchFamily="34" charset="0"/>
                <a:cs typeface="Arial" panose="020B0604020202020204" pitchFamily="34" charset="0"/>
              </a:rPr>
              <a:t>What is our core regulatory work?</a:t>
            </a:r>
            <a:endParaRPr lang="en-GB" sz="2400" b="0" dirty="0"/>
          </a:p>
        </p:txBody>
      </p:sp>
      <p:sp>
        <p:nvSpPr>
          <p:cNvPr id="4" name="Content Placeholder 3">
            <a:extLst>
              <a:ext uri="{FF2B5EF4-FFF2-40B4-BE49-F238E27FC236}">
                <a16:creationId xmlns:a16="http://schemas.microsoft.com/office/drawing/2014/main" id="{CE5EB1F3-BE7D-46A3-9F33-0F73A51EB4CA}"/>
              </a:ext>
            </a:extLst>
          </p:cNvPr>
          <p:cNvSpPr>
            <a:spLocks noGrp="1"/>
          </p:cNvSpPr>
          <p:nvPr>
            <p:ph idx="16"/>
          </p:nvPr>
        </p:nvSpPr>
        <p:spPr>
          <a:xfrm>
            <a:off x="404664" y="1735632"/>
            <a:ext cx="5821971" cy="1672235"/>
          </a:xfrm>
        </p:spPr>
        <p:txBody>
          <a:bodyPr/>
          <a:lstStyle/>
          <a:p>
            <a:pPr marL="0" indent="0">
              <a:buNone/>
            </a:pPr>
            <a:r>
              <a:rPr lang="en-GB" dirty="0"/>
              <a:t> </a:t>
            </a:r>
          </a:p>
          <a:p>
            <a:pPr marL="0" indent="0">
              <a:buNone/>
            </a:pPr>
            <a:endParaRPr lang="en-GB" dirty="0"/>
          </a:p>
        </p:txBody>
      </p:sp>
      <p:graphicFrame>
        <p:nvGraphicFramePr>
          <p:cNvPr id="7" name="Diagram 6">
            <a:extLst>
              <a:ext uri="{FF2B5EF4-FFF2-40B4-BE49-F238E27FC236}">
                <a16:creationId xmlns:a16="http://schemas.microsoft.com/office/drawing/2014/main" id="{EF13DF67-E93A-4EDA-BB0B-FE824D835B96}"/>
              </a:ext>
            </a:extLst>
          </p:cNvPr>
          <p:cNvGraphicFramePr/>
          <p:nvPr>
            <p:extLst>
              <p:ext uri="{D42A27DB-BD31-4B8C-83A1-F6EECF244321}">
                <p14:modId xmlns:p14="http://schemas.microsoft.com/office/powerpoint/2010/main" val="62021282"/>
              </p:ext>
            </p:extLst>
          </p:nvPr>
        </p:nvGraphicFramePr>
        <p:xfrm>
          <a:off x="1299425" y="1316281"/>
          <a:ext cx="403244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4FEECDC-20D0-4AB2-B316-B2E1159E08B2}"/>
              </a:ext>
            </a:extLst>
          </p:cNvPr>
          <p:cNvSpPr txBox="1"/>
          <p:nvPr/>
        </p:nvSpPr>
        <p:spPr>
          <a:xfrm>
            <a:off x="3717032" y="4063618"/>
            <a:ext cx="2534429" cy="276999"/>
          </a:xfrm>
          <a:prstGeom prst="rect">
            <a:avLst/>
          </a:prstGeom>
          <a:noFill/>
        </p:spPr>
        <p:txBody>
          <a:bodyPr wrap="square" rtlCol="0">
            <a:spAutoFit/>
          </a:bodyPr>
          <a:lstStyle/>
          <a:p>
            <a:r>
              <a:rPr lang="en-GB" sz="1200" b="1" dirty="0">
                <a:solidFill>
                  <a:schemeClr val="tx1">
                    <a:lumMod val="75000"/>
                    <a:lumOff val="25000"/>
                  </a:schemeClr>
                </a:solidFill>
              </a:rPr>
              <a:t>  </a:t>
            </a:r>
          </a:p>
        </p:txBody>
      </p:sp>
    </p:spTree>
    <p:extLst>
      <p:ext uri="{BB962C8B-B14F-4D97-AF65-F5344CB8AC3E}">
        <p14:creationId xmlns:p14="http://schemas.microsoft.com/office/powerpoint/2010/main" val="385132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0CA41-3FCD-49CC-88A6-ECCD9A63A507}"/>
              </a:ext>
            </a:extLst>
          </p:cNvPr>
          <p:cNvSpPr>
            <a:spLocks noGrp="1"/>
          </p:cNvSpPr>
          <p:nvPr>
            <p:ph type="title"/>
          </p:nvPr>
        </p:nvSpPr>
        <p:spPr>
          <a:xfrm>
            <a:off x="404664" y="828402"/>
            <a:ext cx="6300700" cy="652746"/>
          </a:xfrm>
        </p:spPr>
        <p:txBody>
          <a:bodyPr>
            <a:normAutofit/>
          </a:bodyPr>
          <a:lstStyle/>
          <a:p>
            <a:r>
              <a:rPr lang="en-GB" sz="2400" b="0" dirty="0">
                <a:latin typeface="Arial" panose="020B0604020202020204" pitchFamily="34" charset="0"/>
                <a:cs typeface="Arial" panose="020B0604020202020204" pitchFamily="34" charset="0"/>
              </a:rPr>
              <a:t>What is our core regulatory work?</a:t>
            </a:r>
            <a:endParaRPr lang="en-GB" sz="2400" b="0" dirty="0"/>
          </a:p>
        </p:txBody>
      </p:sp>
      <p:sp>
        <p:nvSpPr>
          <p:cNvPr id="4" name="Content Placeholder 3">
            <a:extLst>
              <a:ext uri="{FF2B5EF4-FFF2-40B4-BE49-F238E27FC236}">
                <a16:creationId xmlns:a16="http://schemas.microsoft.com/office/drawing/2014/main" id="{CE5EB1F3-BE7D-46A3-9F33-0F73A51EB4CA}"/>
              </a:ext>
            </a:extLst>
          </p:cNvPr>
          <p:cNvSpPr>
            <a:spLocks noGrp="1"/>
          </p:cNvSpPr>
          <p:nvPr>
            <p:ph idx="16"/>
          </p:nvPr>
        </p:nvSpPr>
        <p:spPr>
          <a:xfrm>
            <a:off x="404664" y="1735632"/>
            <a:ext cx="5821971" cy="1672235"/>
          </a:xfrm>
        </p:spPr>
        <p:txBody>
          <a:bodyPr/>
          <a:lstStyle/>
          <a:p>
            <a:pPr marL="0" indent="0">
              <a:buNone/>
            </a:pPr>
            <a:r>
              <a:rPr lang="en-GB" dirty="0"/>
              <a:t> </a:t>
            </a:r>
          </a:p>
          <a:p>
            <a:pPr marL="0" indent="0">
              <a:buNone/>
            </a:pPr>
            <a:endParaRPr lang="en-GB" dirty="0"/>
          </a:p>
        </p:txBody>
      </p:sp>
      <p:graphicFrame>
        <p:nvGraphicFramePr>
          <p:cNvPr id="7" name="Diagram 6">
            <a:extLst>
              <a:ext uri="{FF2B5EF4-FFF2-40B4-BE49-F238E27FC236}">
                <a16:creationId xmlns:a16="http://schemas.microsoft.com/office/drawing/2014/main" id="{EF13DF67-E93A-4EDA-BB0B-FE824D835B96}"/>
              </a:ext>
            </a:extLst>
          </p:cNvPr>
          <p:cNvGraphicFramePr/>
          <p:nvPr>
            <p:extLst>
              <p:ext uri="{D42A27DB-BD31-4B8C-83A1-F6EECF244321}">
                <p14:modId xmlns:p14="http://schemas.microsoft.com/office/powerpoint/2010/main" val="4016390099"/>
              </p:ext>
            </p:extLst>
          </p:nvPr>
        </p:nvGraphicFramePr>
        <p:xfrm>
          <a:off x="1299425" y="1316281"/>
          <a:ext cx="403244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4FEECDC-20D0-4AB2-B316-B2E1159E08B2}"/>
              </a:ext>
            </a:extLst>
          </p:cNvPr>
          <p:cNvSpPr txBox="1"/>
          <p:nvPr/>
        </p:nvSpPr>
        <p:spPr>
          <a:xfrm>
            <a:off x="3717032" y="4063618"/>
            <a:ext cx="2534429" cy="276999"/>
          </a:xfrm>
          <a:prstGeom prst="rect">
            <a:avLst/>
          </a:prstGeom>
          <a:noFill/>
        </p:spPr>
        <p:txBody>
          <a:bodyPr wrap="square" rtlCol="0">
            <a:spAutoFit/>
          </a:bodyPr>
          <a:lstStyle/>
          <a:p>
            <a:r>
              <a:rPr lang="en-GB" sz="1200" b="1" dirty="0">
                <a:solidFill>
                  <a:schemeClr val="tx1">
                    <a:lumMod val="75000"/>
                    <a:lumOff val="25000"/>
                  </a:schemeClr>
                </a:solidFill>
              </a:rPr>
              <a:t>  </a:t>
            </a:r>
          </a:p>
        </p:txBody>
      </p:sp>
    </p:spTree>
    <p:extLst>
      <p:ext uri="{BB962C8B-B14F-4D97-AF65-F5344CB8AC3E}">
        <p14:creationId xmlns:p14="http://schemas.microsoft.com/office/powerpoint/2010/main" val="121573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C0CA41-3FCD-49CC-88A6-ECCD9A63A507}"/>
              </a:ext>
            </a:extLst>
          </p:cNvPr>
          <p:cNvSpPr>
            <a:spLocks noGrp="1"/>
          </p:cNvSpPr>
          <p:nvPr>
            <p:ph type="title"/>
          </p:nvPr>
        </p:nvSpPr>
        <p:spPr>
          <a:xfrm>
            <a:off x="404664" y="828402"/>
            <a:ext cx="6300700" cy="652746"/>
          </a:xfrm>
        </p:spPr>
        <p:txBody>
          <a:bodyPr>
            <a:normAutofit/>
          </a:bodyPr>
          <a:lstStyle/>
          <a:p>
            <a:r>
              <a:rPr lang="en-GB" sz="2400" b="0" dirty="0">
                <a:latin typeface="Arial" panose="020B0604020202020204" pitchFamily="34" charset="0"/>
                <a:cs typeface="Arial" panose="020B0604020202020204" pitchFamily="34" charset="0"/>
              </a:rPr>
              <a:t>What is our core regulatory work?</a:t>
            </a:r>
            <a:endParaRPr lang="en-GB" sz="2400" b="0" dirty="0"/>
          </a:p>
        </p:txBody>
      </p:sp>
      <p:sp>
        <p:nvSpPr>
          <p:cNvPr id="4" name="Content Placeholder 3">
            <a:extLst>
              <a:ext uri="{FF2B5EF4-FFF2-40B4-BE49-F238E27FC236}">
                <a16:creationId xmlns:a16="http://schemas.microsoft.com/office/drawing/2014/main" id="{CE5EB1F3-BE7D-46A3-9F33-0F73A51EB4CA}"/>
              </a:ext>
            </a:extLst>
          </p:cNvPr>
          <p:cNvSpPr>
            <a:spLocks noGrp="1"/>
          </p:cNvSpPr>
          <p:nvPr>
            <p:ph idx="16"/>
          </p:nvPr>
        </p:nvSpPr>
        <p:spPr>
          <a:xfrm>
            <a:off x="404664" y="1735632"/>
            <a:ext cx="5821971" cy="1672235"/>
          </a:xfrm>
        </p:spPr>
        <p:txBody>
          <a:bodyPr/>
          <a:lstStyle/>
          <a:p>
            <a:pPr marL="0" indent="0">
              <a:buNone/>
            </a:pPr>
            <a:r>
              <a:rPr lang="en-GB" dirty="0"/>
              <a:t> </a:t>
            </a:r>
          </a:p>
          <a:p>
            <a:pPr marL="0" indent="0">
              <a:buNone/>
            </a:pPr>
            <a:endParaRPr lang="en-GB" dirty="0"/>
          </a:p>
        </p:txBody>
      </p:sp>
      <p:graphicFrame>
        <p:nvGraphicFramePr>
          <p:cNvPr id="7" name="Diagram 6">
            <a:extLst>
              <a:ext uri="{FF2B5EF4-FFF2-40B4-BE49-F238E27FC236}">
                <a16:creationId xmlns:a16="http://schemas.microsoft.com/office/drawing/2014/main" id="{EF13DF67-E93A-4EDA-BB0B-FE824D835B96}"/>
              </a:ext>
            </a:extLst>
          </p:cNvPr>
          <p:cNvGraphicFramePr/>
          <p:nvPr>
            <p:extLst>
              <p:ext uri="{D42A27DB-BD31-4B8C-83A1-F6EECF244321}">
                <p14:modId xmlns:p14="http://schemas.microsoft.com/office/powerpoint/2010/main" val="1913736211"/>
              </p:ext>
            </p:extLst>
          </p:nvPr>
        </p:nvGraphicFramePr>
        <p:xfrm>
          <a:off x="1299425" y="1316281"/>
          <a:ext cx="403244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4FEECDC-20D0-4AB2-B316-B2E1159E08B2}"/>
              </a:ext>
            </a:extLst>
          </p:cNvPr>
          <p:cNvSpPr txBox="1"/>
          <p:nvPr/>
        </p:nvSpPr>
        <p:spPr>
          <a:xfrm>
            <a:off x="3717032" y="4063618"/>
            <a:ext cx="2534429" cy="276999"/>
          </a:xfrm>
          <a:prstGeom prst="rect">
            <a:avLst/>
          </a:prstGeom>
          <a:noFill/>
        </p:spPr>
        <p:txBody>
          <a:bodyPr wrap="square" rtlCol="0">
            <a:spAutoFit/>
          </a:bodyPr>
          <a:lstStyle/>
          <a:p>
            <a:r>
              <a:rPr lang="en-GB" sz="1200" b="1" dirty="0">
                <a:solidFill>
                  <a:schemeClr val="tx1">
                    <a:lumMod val="75000"/>
                    <a:lumOff val="25000"/>
                  </a:schemeClr>
                </a:solidFill>
              </a:rPr>
              <a:t>  </a:t>
            </a:r>
          </a:p>
        </p:txBody>
      </p:sp>
    </p:spTree>
    <p:extLst>
      <p:ext uri="{BB962C8B-B14F-4D97-AF65-F5344CB8AC3E}">
        <p14:creationId xmlns:p14="http://schemas.microsoft.com/office/powerpoint/2010/main" val="3145793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SR">
  <a:themeElements>
    <a:clrScheme name="OSR">
      <a:dk1>
        <a:sysClr val="windowText" lastClr="000000"/>
      </a:dk1>
      <a:lt1>
        <a:srgbClr val="F5F5F5"/>
      </a:lt1>
      <a:dk2>
        <a:srgbClr val="445671"/>
      </a:dk2>
      <a:lt2>
        <a:srgbClr val="E7E6E6"/>
      </a:lt2>
      <a:accent1>
        <a:srgbClr val="003D59"/>
      </a:accent1>
      <a:accent2>
        <a:srgbClr val="445671"/>
      </a:accent2>
      <a:accent3>
        <a:srgbClr val="A8BD3A"/>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OSR" id="{F4EC1720-4155-420D-9048-84056B7938C6}" vid="{382A463B-4F25-4177-852F-0A9D75D172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p:Policy xmlns:p="office.server.policy" id="" local="true">
  <p:Name>ONS Document</p:Name>
  <p:Description/>
  <p:Statement/>
  <p:PolicyItems>
    <p:PolicyItem featureId="Microsoft.Office.RecordsManagement.PolicyFeatures.Expiration" staticId="0x01010035E33599CC8D1E47A037F474646B1D58|2057524105" UniqueId="d097a687-1114-45fc-89d8-799351d0ef20">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100</number>
                  <property>Retention_x0020_Date</property>
                  <period>years</period>
                </formula>
                <action type="action" id="ONS-RetentionAction"/>
              </data>
            </stages>
          </Schedule>
        </Schedules>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o5359087ad404c199aee74686ab194d3 xmlns="e14115de-03ae-49b5-af01-31035404c456">
      <Terms xmlns="http://schemas.microsoft.com/office/infopath/2007/PartnerControls">
        <TermInfo xmlns="http://schemas.microsoft.com/office/infopath/2007/PartnerControls">
          <TermName xmlns="http://schemas.microsoft.com/office/infopath/2007/PartnerControls">Policy Papers</TermName>
          <TermId xmlns="http://schemas.microsoft.com/office/infopath/2007/PartnerControls">1aafdcdd-91ae-4b72-8836-b03c0d8527c2</TermId>
        </TermInfo>
      </Terms>
    </o5359087ad404c199aee74686ab194d3>
    <RetentionDate xmlns="504326a1-5963-44ef-92a2-2820c36cc3f0" xsi:nil="true"/>
    <Retention xmlns="504326a1-5963-44ef-92a2-2820c36cc3f0">0</Retention>
    <TaxKeywordTaxHTField xmlns="e14115de-03ae-49b5-af01-31035404c456">
      <Terms xmlns="http://schemas.microsoft.com/office/infopath/2007/PartnerControls"/>
    </TaxKeywordTaxHTField>
    <EDRMSOwner xmlns="504326a1-5963-44ef-92a2-2820c36cc3f0" xsi:nil="true"/>
    <RetentionType xmlns="504326a1-5963-44ef-92a2-2820c36cc3f0">Notify</RetentionType>
    <_dlc_DocId xmlns="9320ccf1-0616-44ae-b9d5-28c6d88ed224">2MWN6QUYTUNN-1711359346-1834</_dlc_DocId>
    <_dlc_DocIdUrl xmlns="9320ccf1-0616-44ae-b9d5-28c6d88ed224">
      <Url>https://share.sp.ons.statistics.gov.uk/sites/osr/OSR/_layouts/15/DocIdRedir.aspx?ID=2MWN6QUYTUNN-1711359346-1834</Url>
      <Description>2MWN6QUYTUNN-1711359346-1834</Description>
    </_dlc_DocIdUrl>
  </documentManagement>
</p:properties>
</file>

<file path=customXml/item6.xml><?xml version="1.0" encoding="utf-8"?>
<?mso-contentType ?>
<SharedContentType xmlns="Microsoft.SharePoint.Taxonomy.ContentTypeSync" SourceId="a7dd7a64-f5c5-4f30-b8c4-f5626f639d1b" ContentTypeId="0x01010035E33599CC8D1E47A037F474646B1D58" PreviousValue="false"/>
</file>

<file path=customXml/item7.xml><?xml version="1.0" encoding="utf-8"?>
<ct:contentTypeSchema xmlns:ct="http://schemas.microsoft.com/office/2006/metadata/contentType" xmlns:ma="http://schemas.microsoft.com/office/2006/metadata/properties/metaAttributes" ct:_="" ma:_="" ma:contentTypeName="ONS Document" ma:contentTypeID="0x01010035E33599CC8D1E47A037F474646B1D58003DFEE5881E01CE459E362F5F0DBDFC4A" ma:contentTypeVersion="76" ma:contentTypeDescription="Create a new document." ma:contentTypeScope="" ma:versionID="00554ad097d9cd2e0ae7ff8178b6dd85">
  <xsd:schema xmlns:xsd="http://www.w3.org/2001/XMLSchema" xmlns:xs="http://www.w3.org/2001/XMLSchema" xmlns:p="http://schemas.microsoft.com/office/2006/metadata/properties" xmlns:ns1="http://schemas.microsoft.com/sharepoint/v3" xmlns:ns3="e14115de-03ae-49b5-af01-31035404c456" xmlns:ns4="504326a1-5963-44ef-92a2-2820c36cc3f0" xmlns:ns6="9320ccf1-0616-44ae-b9d5-28c6d88ed224" targetNamespace="http://schemas.microsoft.com/office/2006/metadata/properties" ma:root="true" ma:fieldsID="528dca52d650592335f2cab61f42fac1" ns1:_="" ns3:_="" ns4:_="" ns6:_="">
    <xsd:import namespace="http://schemas.microsoft.com/sharepoint/v3"/>
    <xsd:import namespace="e14115de-03ae-49b5-af01-31035404c456"/>
    <xsd:import namespace="504326a1-5963-44ef-92a2-2820c36cc3f0"/>
    <xsd:import namespace="9320ccf1-0616-44ae-b9d5-28c6d88ed224"/>
    <xsd:element name="properties">
      <xsd:complexType>
        <xsd:sequence>
          <xsd:element name="documentManagement">
            <xsd:complexType>
              <xsd:all>
                <xsd:element ref="ns3:o5359087ad404c199aee74686ab194d3" minOccurs="0"/>
                <xsd:element ref="ns4:RetentionDate" minOccurs="0"/>
                <xsd:element ref="ns4:Retention" minOccurs="0"/>
                <xsd:element ref="ns4:EDRMSOwner" minOccurs="0"/>
                <xsd:element ref="ns4:RetentionType" minOccurs="0"/>
                <xsd:element ref="ns3:TaxKeywordTaxHTField" minOccurs="0"/>
                <xsd:element ref="ns1:_dlc_Exempt" minOccurs="0"/>
                <xsd:element ref="ns1:_dlc_ExpireDateSaved" minOccurs="0"/>
                <xsd:element ref="ns1:_dlc_ExpireDate" minOccurs="0"/>
                <xsd:element ref="ns6:_dlc_DocId" minOccurs="0"/>
                <xsd:element ref="ns6:_dlc_DocIdUrl" minOccurs="0"/>
                <xsd:element ref="ns6: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7" nillable="true" ma:displayName="Exempt from Policy" ma:hidden="true" ma:internalName="_dlc_Exempt" ma:readOnly="true">
      <xsd:simpleType>
        <xsd:restriction base="dms:Unknown"/>
      </xsd:simpleType>
    </xsd:element>
    <xsd:element name="_dlc_ExpireDateSaved" ma:index="18" nillable="true" ma:displayName="Original Expiration Date" ma:hidden="true" ma:internalName="_dlc_ExpireDateSaved" ma:readOnly="true">
      <xsd:simpleType>
        <xsd:restriction base="dms:DateTime"/>
      </xsd:simpleType>
    </xsd:element>
    <xsd:element name="_dlc_ExpireDate" ma:index="19"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14115de-03ae-49b5-af01-31035404c456" elementFormDefault="qualified">
    <xsd:import namespace="http://schemas.microsoft.com/office/2006/documentManagement/types"/>
    <xsd:import namespace="http://schemas.microsoft.com/office/infopath/2007/PartnerControls"/>
    <xsd:element name="o5359087ad404c199aee74686ab194d3" ma:index="7" ma:taxonomy="true" ma:internalName="o5359087ad404c199aee74686ab194d3" ma:taxonomyFieldName="RecordType" ma:displayName="Record Type" ma:readOnly="false" ma:default="" ma:fieldId="{85359087-ad40-4c19-9aee-74686ab194d3}" ma:sspId="a7dd7a64-f5c5-4f30-b8c4-f5626f639d1b" ma:termSetId="b7884471-767e-4886-9e04-df700fa96fc2" ma:anchorId="00000000-0000-0000-0000-000000000000" ma:open="fals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Enterprise Keywords" ma:fieldId="{23f27201-bee3-471e-b2e7-b64fd8b7ca38}" ma:taxonomyMulti="true" ma:sspId="a7dd7a64-f5c5-4f30-b8c4-f5626f639d1b"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4326a1-5963-44ef-92a2-2820c36cc3f0" elementFormDefault="qualified">
    <xsd:import namespace="http://schemas.microsoft.com/office/2006/documentManagement/types"/>
    <xsd:import namespace="http://schemas.microsoft.com/office/infopath/2007/PartnerControls"/>
    <xsd:element name="RetentionDate" ma:index="10" nillable="true" ma:displayName="Retention Date" ma:format="DateOnly" ma:internalName="Retention_x0020_Date" ma:readOnly="false">
      <xsd:simpleType>
        <xsd:restriction base="dms:DateTime"/>
      </xsd:simpleType>
    </xsd:element>
    <xsd:element name="Retention" ma:index="11" nillable="true" ma:displayName="Retention" ma:default="0" ma:internalName="Retention" ma:readOnly="false">
      <xsd:simpleType>
        <xsd:restriction base="dms:Number"/>
      </xsd:simpleType>
    </xsd:element>
    <xsd:element name="EDRMSOwner" ma:index="12" nillable="true" ma:displayName="EDRMSOwner" ma:hidden="true" ma:internalName="EDRMSOwner" ma:readOnly="false">
      <xsd:simpleType>
        <xsd:restriction base="dms:Text"/>
      </xsd:simpleType>
    </xsd:element>
    <xsd:element name="RetentionType" ma:index="13" nillable="true" ma:displayName="Retention Type" ma:default="Notify" ma:internalName="Retention_x0020_Type" ma:readOnly="false">
      <xsd:simpleType>
        <xsd:restriction base="dms:Choice">
          <xsd:enumeration value="Notify"/>
          <xsd:enumeration value="Delete"/>
          <xsd:enumeration value="Declare"/>
        </xsd:restriction>
      </xsd:simpleType>
    </xsd:element>
  </xsd:schema>
  <xsd:schema xmlns:xsd="http://www.w3.org/2001/XMLSchema" xmlns:xs="http://www.w3.org/2001/XMLSchema" xmlns:dms="http://schemas.microsoft.com/office/2006/documentManagement/types" xmlns:pc="http://schemas.microsoft.com/office/infopath/2007/PartnerControls" targetNamespace="9320ccf1-0616-44ae-b9d5-28c6d88ed224"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26466F-AAD6-43A6-A382-6FF413846B15}">
  <ds:schemaRefs>
    <ds:schemaRef ds:uri="http://schemas.microsoft.com/office/2006/metadata/customXsn"/>
  </ds:schemaRefs>
</ds:datastoreItem>
</file>

<file path=customXml/itemProps2.xml><?xml version="1.0" encoding="utf-8"?>
<ds:datastoreItem xmlns:ds="http://schemas.openxmlformats.org/officeDocument/2006/customXml" ds:itemID="{6B7233D8-5D5E-4A36-A0D8-0CCDEF6D6DB0}">
  <ds:schemaRefs>
    <ds:schemaRef ds:uri="office.server.policy"/>
  </ds:schemaRefs>
</ds:datastoreItem>
</file>

<file path=customXml/itemProps3.xml><?xml version="1.0" encoding="utf-8"?>
<ds:datastoreItem xmlns:ds="http://schemas.openxmlformats.org/officeDocument/2006/customXml" ds:itemID="{A80DCD43-E473-42FC-9AB7-11D985C733EB}">
  <ds:schemaRefs>
    <ds:schemaRef ds:uri="http://schemas.microsoft.com/sharepoint/v3/contenttype/forms"/>
  </ds:schemaRefs>
</ds:datastoreItem>
</file>

<file path=customXml/itemProps4.xml><?xml version="1.0" encoding="utf-8"?>
<ds:datastoreItem xmlns:ds="http://schemas.openxmlformats.org/officeDocument/2006/customXml" ds:itemID="{82374DAF-5E15-4A7F-AD9F-BAF73652EB6A}">
  <ds:schemaRefs>
    <ds:schemaRef ds:uri="http://schemas.microsoft.com/sharepoint/events"/>
  </ds:schemaRefs>
</ds:datastoreItem>
</file>

<file path=customXml/itemProps5.xml><?xml version="1.0" encoding="utf-8"?>
<ds:datastoreItem xmlns:ds="http://schemas.openxmlformats.org/officeDocument/2006/customXml" ds:itemID="{E7C5EDF4-71AF-4433-A01F-AD2589590614}">
  <ds:schemaRefs>
    <ds:schemaRef ds:uri="e14115de-03ae-49b5-af01-31035404c456"/>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9320ccf1-0616-44ae-b9d5-28c6d88ed224"/>
    <ds:schemaRef ds:uri="http://purl.org/dc/elements/1.1/"/>
    <ds:schemaRef ds:uri="http://schemas.microsoft.com/office/2006/metadata/properties"/>
    <ds:schemaRef ds:uri="504326a1-5963-44ef-92a2-2820c36cc3f0"/>
    <ds:schemaRef ds:uri="http://schemas.microsoft.com/sharepoint/v3"/>
    <ds:schemaRef ds:uri="http://www.w3.org/XML/1998/namespace"/>
  </ds:schemaRefs>
</ds:datastoreItem>
</file>

<file path=customXml/itemProps6.xml><?xml version="1.0" encoding="utf-8"?>
<ds:datastoreItem xmlns:ds="http://schemas.openxmlformats.org/officeDocument/2006/customXml" ds:itemID="{B6F966D2-008C-4EEE-8B42-A8D4622FD2F2}">
  <ds:schemaRefs>
    <ds:schemaRef ds:uri="Microsoft.SharePoint.Taxonomy.ContentTypeSync"/>
  </ds:schemaRefs>
</ds:datastoreItem>
</file>

<file path=customXml/itemProps7.xml><?xml version="1.0" encoding="utf-8"?>
<ds:datastoreItem xmlns:ds="http://schemas.openxmlformats.org/officeDocument/2006/customXml" ds:itemID="{F12C14D0-2091-400E-A927-A9685D6B8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4115de-03ae-49b5-af01-31035404c456"/>
    <ds:schemaRef ds:uri="504326a1-5963-44ef-92a2-2820c36cc3f0"/>
    <ds:schemaRef ds:uri="9320ccf1-0616-44ae-b9d5-28c6d88ed2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OSR</Template>
  <TotalTime>28984</TotalTime>
  <Words>998</Words>
  <Application>Microsoft Office PowerPoint</Application>
  <PresentationFormat>Custom</PresentationFormat>
  <Paragraphs>167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Segoe UI</vt:lpstr>
      <vt:lpstr>Times New Roman</vt:lpstr>
      <vt:lpstr>Wingdings</vt:lpstr>
      <vt:lpstr>Wingdings 2</vt:lpstr>
      <vt:lpstr>OSR</vt:lpstr>
      <vt:lpstr>Regulation Showcase</vt:lpstr>
      <vt:lpstr>Statistics that serve the public good   A big ask for a small organisation - how do we do this in practice? </vt:lpstr>
      <vt:lpstr>How do we do this?</vt:lpstr>
      <vt:lpstr>What is our core regulatory work?</vt:lpstr>
      <vt:lpstr>What is our core regulatory work?</vt:lpstr>
      <vt:lpstr>What is our core regulatory work?</vt:lpstr>
      <vt:lpstr>What is our core regulatory work?</vt:lpstr>
      <vt:lpstr>What is our core regulatory work?</vt:lpstr>
      <vt:lpstr>What is our core regulatory work?</vt:lpstr>
      <vt:lpstr>Our impacts and outcomes How our work ensures that statistics serve the public good </vt:lpstr>
      <vt:lpstr>Air quality and emissions of air pollutants</vt:lpstr>
      <vt:lpstr>Air quality and emissions of air pollutants Assessment report published July 2019, Defra to report back by May 2020 </vt:lpstr>
      <vt:lpstr>Devolved Public Finances</vt:lpstr>
      <vt:lpstr>Devolved Public Finances Systemic review and Assessment of Government countries and regions spending statistics published May 2019  </vt:lpstr>
      <vt:lpstr>Housing &amp; Planning Statistics (UK wide)</vt:lpstr>
      <vt:lpstr>Housing &amp; Planning Statistics (UK wide) 2017 systemic review, currently we are monitoring progress</vt:lpstr>
      <vt:lpstr>Adult Social Care Statistics</vt:lpstr>
      <vt:lpstr>Adult Social Care Statistics (UK wide) Ongoing systemic review</vt:lpstr>
      <vt:lpstr>Migration</vt:lpstr>
      <vt:lpstr>Migration our ongoing push for statistical improvements</vt:lpstr>
      <vt:lpstr>National Statistics</vt:lpstr>
      <vt:lpstr>Voluntary Adoption</vt:lpstr>
      <vt:lpstr>Questions and answers</vt:lpstr>
    </vt:vector>
  </TitlesOfParts>
  <Company>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Showcase</dc:title>
  <dc:creator>Thomaj7</dc:creator>
  <cp:lastModifiedBy> </cp:lastModifiedBy>
  <cp:revision>1882</cp:revision>
  <cp:lastPrinted>2019-11-05T15:04:25Z</cp:lastPrinted>
  <dcterms:created xsi:type="dcterms:W3CDTF">2012-02-08T14:36:55Z</dcterms:created>
  <dcterms:modified xsi:type="dcterms:W3CDTF">2019-12-19T15:09:51Z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0x01010035E33599CC8D1E47A037F474646B1D58003DFEE5881E01CE459E362F5F0DBDFC4A</vt:lpwstr>
  </property>
  <property fmtid="{D5CDD505-2E9C-101B-9397-08002B2CF9AE}" pid="3" name="_dlc_policyId">
    <vt:lpwstr>0x01010035E33599CC8D1E47A037F474646B1D58|2057524105</vt:lpwstr>
  </property>
  <property fmtid="{D5CDD505-2E9C-101B-9397-08002B2CF9AE}" pid="4" name="ItemRetentionFormula">
    <vt:lpwstr>&lt;formula id="Microsoft.Office.RecordsManagement.PolicyFeatures.Expiration.Formula.BuiltIn"&gt;&lt;number&gt;100&lt;/number&gt;&lt;property&gt;Retention_x005f_x0020_Date&lt;/property&gt;&lt;period&gt;years&lt;/period&gt;&lt;/formula&gt;</vt:lpwstr>
  </property>
  <property fmtid="{D5CDD505-2E9C-101B-9397-08002B2CF9AE}" pid="5" name="_dlc_DocIdItemGuid">
    <vt:lpwstr>b1b117e9-0374-4174-a87b-b6b5c7d89c33</vt:lpwstr>
  </property>
  <property fmtid="{D5CDD505-2E9C-101B-9397-08002B2CF9AE}" pid="6" name="TaxKeyword">
    <vt:lpwstr/>
  </property>
  <property fmtid="{D5CDD505-2E9C-101B-9397-08002B2CF9AE}" pid="7" name="RecordType">
    <vt:lpwstr>1;#Policy Papers|1aafdcdd-91ae-4b72-8836-b03c0d8527c2</vt:lpwstr>
  </property>
  <property fmtid="{D5CDD505-2E9C-101B-9397-08002B2CF9AE}" pid="8" name="TaxCatchAll">
    <vt:lpwstr>1;#Policy Papers|1aafdcdd-91ae-4b72-8836-b03c0d8527c2</vt:lpwstr>
  </property>
</Properties>
</file>