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customXml/itemProps5.xml" ContentType="application/vnd.openxmlformats-officedocument.customXmlProperties+xml"/>
  <Override PartName="/customXml/itemProps6.xml" ContentType="application/vnd.openxmlformats-officedocument.customXmlProperties+xml"/>
  <Override PartName="/customXml/itemProps7.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5.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6.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7.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8.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9.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36" r:id="rId8"/>
  </p:sldMasterIdLst>
  <p:notesMasterIdLst>
    <p:notesMasterId r:id="rId32"/>
  </p:notesMasterIdLst>
  <p:handoutMasterIdLst>
    <p:handoutMasterId r:id="rId33"/>
  </p:handoutMasterIdLst>
  <p:sldIdLst>
    <p:sldId id="964" r:id="rId9"/>
    <p:sldId id="986" r:id="rId10"/>
    <p:sldId id="1004" r:id="rId11"/>
    <p:sldId id="1003" r:id="rId12"/>
    <p:sldId id="999" r:id="rId13"/>
    <p:sldId id="1000" r:id="rId14"/>
    <p:sldId id="1001" r:id="rId15"/>
    <p:sldId id="1002" r:id="rId16"/>
    <p:sldId id="997" r:id="rId17"/>
    <p:sldId id="985" r:id="rId18"/>
    <p:sldId id="987" r:id="rId19"/>
    <p:sldId id="972" r:id="rId20"/>
    <p:sldId id="988" r:id="rId21"/>
    <p:sldId id="971" r:id="rId22"/>
    <p:sldId id="990" r:id="rId23"/>
    <p:sldId id="975" r:id="rId24"/>
    <p:sldId id="994" r:id="rId25"/>
    <p:sldId id="995" r:id="rId26"/>
    <p:sldId id="989" r:id="rId27"/>
    <p:sldId id="974" r:id="rId28"/>
    <p:sldId id="966" r:id="rId29"/>
    <p:sldId id="967" r:id="rId30"/>
    <p:sldId id="973" r:id="rId31"/>
  </p:sldIdLst>
  <p:sldSz cx="6858000" cy="5143500"/>
  <p:notesSz cx="6858000" cy="9926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userDrawn="1">
          <p15:clr>
            <a:srgbClr val="A4A3A4"/>
          </p15:clr>
        </p15:guide>
        <p15:guide id="2" pos="2160" userDrawn="1">
          <p15:clr>
            <a:srgbClr val="A4A3A4"/>
          </p15:clr>
        </p15:guide>
      </p15:sldGuideLst>
    </p:ext>
    <p:ext uri="{2D200454-40CA-4A62-9FC3-DE9A4176ACB9}">
      <p15:notesGuideLst xmlns:p15="http://schemas.microsoft.com/office/powerpoint/2012/main">
        <p15:guide id="1" orient="horz" pos="3127">
          <p15:clr>
            <a:srgbClr val="A4A3A4"/>
          </p15:clr>
        </p15:guide>
        <p15:guide id="2" pos="2160">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beaumj" initials="b" lastIdx="3" clrIdx="0"/>
  <p:cmAuthor id="1" name="Gregory, Mary" initials="GM" lastIdx="1" clrIdx="1">
    <p:extLst>
      <p:ext uri="{19B8F6BF-5375-455C-9EA6-DF929625EA0E}">
        <p15:presenceInfo xmlns:p15="http://schemas.microsoft.com/office/powerpoint/2012/main" userId="S-1-5-21-3663986909-365719355-459389888-83953"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3D59"/>
    <a:srgbClr val="FFFFFF"/>
    <a:srgbClr val="9AB802"/>
    <a:srgbClr val="D9F5DA"/>
    <a:srgbClr val="B0C2B5"/>
    <a:srgbClr val="4C899E"/>
    <a:srgbClr val="CCD030"/>
    <a:srgbClr val="B5B109"/>
    <a:srgbClr val="80BA00"/>
    <a:srgbClr val="B0B9C2"/>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BDBED569-4797-4DF1-A0F4-6AAB3CD982D8}" styleName="Light Style 3 - Accent 5">
    <a:wholeTbl>
      <a:tcTxStyle>
        <a:fontRef idx="minor">
          <a:scrgbClr r="0" g="0" b="0"/>
        </a:fontRef>
        <a:schemeClr val="tx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noFill/>
        </a:fill>
      </a:tcStyle>
    </a:wholeTbl>
    <a:band1H>
      <a:tcStyle>
        <a:tcBdr/>
        <a:fill>
          <a:solidFill>
            <a:schemeClr val="accent5">
              <a:alpha val="20000"/>
            </a:schemeClr>
          </a:solidFill>
        </a:fill>
      </a:tcStyle>
    </a:band1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noFill/>
        </a:fill>
      </a:tcStyle>
    </a:lastRow>
    <a:firstRow>
      <a:tcTxStyle b="on"/>
      <a:tcStyle>
        <a:tcBdr>
          <a:bottom>
            <a:ln w="25400" cmpd="sng">
              <a:solidFill>
                <a:schemeClr val="accent5"/>
              </a:solidFill>
            </a:ln>
          </a:bottom>
        </a:tcBdr>
        <a:fill>
          <a:no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85BE263C-DBD7-4A20-BB59-AAB30ACAA65A}" styleName="Medium Style 3 - Accent 2">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2"/>
          </a:solidFill>
        </a:fill>
      </a:tcStyle>
    </a:lastCol>
    <a:firstCol>
      <a:tcTxStyle b="on">
        <a:fontRef idx="minor">
          <a:scrgbClr r="0" g="0" b="0"/>
        </a:fontRef>
        <a:schemeClr val="lt1"/>
      </a:tcTxStyle>
      <a:tcStyle>
        <a:tcBdr/>
        <a:fill>
          <a:solidFill>
            <a:schemeClr val="accent2"/>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2"/>
          </a:solid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8A107856-5554-42FB-B03E-39F5DBC370BA}" styleName="Medium Style 4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solidFill>
            <a:schemeClr val="accent2">
              <a:tint val="20000"/>
            </a:schemeClr>
          </a:solidFill>
        </a:fill>
      </a:tcStyle>
    </a:wholeTbl>
    <a:band1H>
      <a:tcStyle>
        <a:tcBdr/>
        <a:fill>
          <a:solidFill>
            <a:schemeClr val="accent2">
              <a:tint val="40000"/>
            </a:schemeClr>
          </a:solidFill>
        </a:fill>
      </a:tcStyle>
    </a:band1H>
    <a:band1V>
      <a:tcStyle>
        <a:tcBdr/>
        <a:fill>
          <a:solidFill>
            <a:schemeClr val="accent2">
              <a:tint val="40000"/>
            </a:schemeClr>
          </a:solidFill>
        </a:fill>
      </a:tcStyle>
    </a:band1V>
    <a:lastCol>
      <a:tcTxStyle b="on"/>
      <a:tcStyle>
        <a:tcBdr/>
      </a:tcStyle>
    </a:lastCol>
    <a:firstCol>
      <a:tcTxStyle b="on"/>
      <a:tcStyle>
        <a:tcBdr/>
      </a:tcStyle>
    </a:firstCol>
    <a:lastRow>
      <a:tcTxStyle b="on"/>
      <a:tcStyle>
        <a:tcBdr>
          <a:top>
            <a:ln w="25400" cmpd="sng">
              <a:solidFill>
                <a:schemeClr val="accent2"/>
              </a:solidFill>
            </a:ln>
          </a:top>
        </a:tcBdr>
        <a:fill>
          <a:solidFill>
            <a:schemeClr val="accent2">
              <a:tint val="20000"/>
            </a:schemeClr>
          </a:solidFill>
        </a:fill>
      </a:tcStyle>
    </a:lastRow>
    <a:firstRow>
      <a:tcTxStyle b="on"/>
      <a:tcStyle>
        <a:tcBdr/>
        <a:fill>
          <a:solidFill>
            <a:schemeClr val="accent2">
              <a:tint val="20000"/>
            </a:schemeClr>
          </a:solidFill>
        </a:fill>
      </a:tcStyle>
    </a:firstRow>
  </a:tblStyle>
  <a:tblStyle styleId="{0660B408-B3CF-4A94-85FC-2B1E0A45F4A2}" styleName="Dark Style 2 - Accent 1/Accent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1">
              <a:tint val="20000"/>
            </a:schemeClr>
          </a:solidFill>
        </a:fill>
      </a:tcStyle>
    </a:lastRow>
    <a:firstRow>
      <a:tcTxStyle b="on">
        <a:fontRef idx="minor">
          <a:scrgbClr r="0" g="0" b="0"/>
        </a:fontRef>
        <a:schemeClr val="lt1"/>
      </a:tcTxStyle>
      <a:tcStyle>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7032" autoAdjust="0"/>
    <p:restoredTop sz="74218" autoAdjust="0"/>
  </p:normalViewPr>
  <p:slideViewPr>
    <p:cSldViewPr>
      <p:cViewPr varScale="1">
        <p:scale>
          <a:sx n="85" d="100"/>
          <a:sy n="85" d="100"/>
        </p:scale>
        <p:origin x="1925" y="53"/>
      </p:cViewPr>
      <p:guideLst>
        <p:guide orient="horz" pos="1620"/>
        <p:guide pos="2160"/>
      </p:guideLst>
    </p:cSldViewPr>
  </p:slideViewPr>
  <p:outlineViewPr>
    <p:cViewPr>
      <p:scale>
        <a:sx n="33" d="100"/>
        <a:sy n="33" d="100"/>
      </p:scale>
      <p:origin x="0" y="-3060"/>
    </p:cViewPr>
  </p:outlineViewPr>
  <p:notesTextViewPr>
    <p:cViewPr>
      <p:scale>
        <a:sx n="100" d="100"/>
        <a:sy n="100" d="100"/>
      </p:scale>
      <p:origin x="0" y="0"/>
    </p:cViewPr>
  </p:notesTextViewPr>
  <p:sorterViewPr>
    <p:cViewPr>
      <p:scale>
        <a:sx n="100" d="100"/>
        <a:sy n="100" d="100"/>
      </p:scale>
      <p:origin x="0" y="0"/>
    </p:cViewPr>
  </p:sorterViewPr>
  <p:notesViewPr>
    <p:cSldViewPr>
      <p:cViewPr>
        <p:scale>
          <a:sx n="100" d="100"/>
          <a:sy n="100" d="100"/>
        </p:scale>
        <p:origin x="2323" y="-1253"/>
      </p:cViewPr>
      <p:guideLst>
        <p:guide orient="horz" pos="3127"/>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Master" Target="slideMasters/slideMaster1.xml"/><Relationship Id="rId13" Type="http://schemas.openxmlformats.org/officeDocument/2006/relationships/slide" Target="slides/slide5.xml"/><Relationship Id="rId18" Type="http://schemas.openxmlformats.org/officeDocument/2006/relationships/slide" Target="slides/slide10.xml"/><Relationship Id="rId26" Type="http://schemas.openxmlformats.org/officeDocument/2006/relationships/slide" Target="slides/slide18.xml"/><Relationship Id="rId3" Type="http://schemas.openxmlformats.org/officeDocument/2006/relationships/customXml" Target="../customXml/item3.xml"/><Relationship Id="rId21" Type="http://schemas.openxmlformats.org/officeDocument/2006/relationships/slide" Target="slides/slide13.xml"/><Relationship Id="rId34" Type="http://schemas.openxmlformats.org/officeDocument/2006/relationships/commentAuthors" Target="commentAuthors.xml"/><Relationship Id="rId7" Type="http://schemas.openxmlformats.org/officeDocument/2006/relationships/customXml" Target="../customXml/item7.xml"/><Relationship Id="rId12" Type="http://schemas.openxmlformats.org/officeDocument/2006/relationships/slide" Target="slides/slide4.xml"/><Relationship Id="rId17" Type="http://schemas.openxmlformats.org/officeDocument/2006/relationships/slide" Target="slides/slide9.xml"/><Relationship Id="rId25" Type="http://schemas.openxmlformats.org/officeDocument/2006/relationships/slide" Target="slides/slide17.xml"/><Relationship Id="rId33" Type="http://schemas.openxmlformats.org/officeDocument/2006/relationships/handoutMaster" Target="handoutMasters/handoutMaster1.xml"/><Relationship Id="rId38"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8.xml"/><Relationship Id="rId20" Type="http://schemas.openxmlformats.org/officeDocument/2006/relationships/slide" Target="slides/slide12.xml"/><Relationship Id="rId29" Type="http://schemas.openxmlformats.org/officeDocument/2006/relationships/slide" Target="slides/slide21.xml"/><Relationship Id="rId1" Type="http://schemas.openxmlformats.org/officeDocument/2006/relationships/customXml" Target="../customXml/item1.xml"/><Relationship Id="rId6" Type="http://schemas.openxmlformats.org/officeDocument/2006/relationships/customXml" Target="../customXml/item6.xml"/><Relationship Id="rId11" Type="http://schemas.openxmlformats.org/officeDocument/2006/relationships/slide" Target="slides/slide3.xml"/><Relationship Id="rId24" Type="http://schemas.openxmlformats.org/officeDocument/2006/relationships/slide" Target="slides/slide16.xml"/><Relationship Id="rId32" Type="http://schemas.openxmlformats.org/officeDocument/2006/relationships/notesMaster" Target="notesMasters/notesMaster1.xml"/><Relationship Id="rId37" Type="http://schemas.openxmlformats.org/officeDocument/2006/relationships/theme" Target="theme/theme1.xml"/><Relationship Id="rId5" Type="http://schemas.openxmlformats.org/officeDocument/2006/relationships/customXml" Target="../customXml/item5.xml"/><Relationship Id="rId15" Type="http://schemas.openxmlformats.org/officeDocument/2006/relationships/slide" Target="slides/slide7.xml"/><Relationship Id="rId23" Type="http://schemas.openxmlformats.org/officeDocument/2006/relationships/slide" Target="slides/slide15.xml"/><Relationship Id="rId28" Type="http://schemas.openxmlformats.org/officeDocument/2006/relationships/slide" Target="slides/slide20.xml"/><Relationship Id="rId36" Type="http://schemas.openxmlformats.org/officeDocument/2006/relationships/viewProps" Target="viewProps.xml"/><Relationship Id="rId10" Type="http://schemas.openxmlformats.org/officeDocument/2006/relationships/slide" Target="slides/slide2.xml"/><Relationship Id="rId19" Type="http://schemas.openxmlformats.org/officeDocument/2006/relationships/slide" Target="slides/slide11.xml"/><Relationship Id="rId31" Type="http://schemas.openxmlformats.org/officeDocument/2006/relationships/slide" Target="slides/slide23.xml"/><Relationship Id="rId4" Type="http://schemas.openxmlformats.org/officeDocument/2006/relationships/customXml" Target="../customXml/item4.xml"/><Relationship Id="rId9" Type="http://schemas.openxmlformats.org/officeDocument/2006/relationships/slide" Target="slides/slide1.xml"/><Relationship Id="rId14" Type="http://schemas.openxmlformats.org/officeDocument/2006/relationships/slide" Target="slides/slide6.xml"/><Relationship Id="rId22" Type="http://schemas.openxmlformats.org/officeDocument/2006/relationships/slide" Target="slides/slide14.xml"/><Relationship Id="rId27" Type="http://schemas.openxmlformats.org/officeDocument/2006/relationships/slide" Target="slides/slide19.xml"/><Relationship Id="rId30" Type="http://schemas.openxmlformats.org/officeDocument/2006/relationships/slide" Target="slides/slide22.xml"/><Relationship Id="rId35" Type="http://schemas.openxmlformats.org/officeDocument/2006/relationships/presProps" Target="presProp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ECA53DC2-575F-4522-804C-C1A6DA8D6787}" type="doc">
      <dgm:prSet loTypeId="urn:microsoft.com/office/officeart/2011/layout/HexagonRadial" loCatId="cycle" qsTypeId="urn:microsoft.com/office/officeart/2005/8/quickstyle/simple1" qsCatId="simple" csTypeId="urn:microsoft.com/office/officeart/2005/8/colors/accent1_2" csCatId="accent1" phldr="1"/>
      <dgm:spPr/>
      <dgm:t>
        <a:bodyPr/>
        <a:lstStyle/>
        <a:p>
          <a:endParaRPr lang="en-GB"/>
        </a:p>
      </dgm:t>
    </dgm:pt>
    <dgm:pt modelId="{D8A36349-84E1-45B8-9CAB-008FA8FAD88D}">
      <dgm:prSet phldrT="[Text]" custT="1"/>
      <dgm:spPr>
        <a:solidFill>
          <a:schemeClr val="accent3"/>
        </a:solidFill>
      </dgm:spPr>
      <dgm:t>
        <a:bodyPr/>
        <a:lstStyle/>
        <a:p>
          <a:r>
            <a:rPr lang="en-GB" sz="1200" b="1" dirty="0">
              <a:solidFill>
                <a:sysClr val="windowText" lastClr="000000"/>
              </a:solidFill>
            </a:rPr>
            <a:t>Our Regulatory Toolkit</a:t>
          </a:r>
        </a:p>
      </dgm:t>
    </dgm:pt>
    <dgm:pt modelId="{D6BEB63E-1716-40D4-8EB0-FD66CC1E6148}" type="parTrans" cxnId="{7E020914-7384-4DC3-B4BA-BA25E05A706E}">
      <dgm:prSet/>
      <dgm:spPr/>
      <dgm:t>
        <a:bodyPr/>
        <a:lstStyle/>
        <a:p>
          <a:endParaRPr lang="en-GB"/>
        </a:p>
      </dgm:t>
    </dgm:pt>
    <dgm:pt modelId="{5019C03F-E433-4980-8D87-C91C9F8C6B3C}" type="sibTrans" cxnId="{7E020914-7384-4DC3-B4BA-BA25E05A706E}">
      <dgm:prSet/>
      <dgm:spPr/>
      <dgm:t>
        <a:bodyPr/>
        <a:lstStyle/>
        <a:p>
          <a:endParaRPr lang="en-GB"/>
        </a:p>
      </dgm:t>
    </dgm:pt>
    <dgm:pt modelId="{8EE852EB-64EF-4E74-A561-4B230FD3D1C3}">
      <dgm:prSet phldrT="[Text]" custT="1"/>
      <dgm:spPr>
        <a:solidFill>
          <a:schemeClr val="accent3">
            <a:lumMod val="60000"/>
            <a:lumOff val="40000"/>
          </a:schemeClr>
        </a:solidFill>
      </dgm:spPr>
      <dgm:t>
        <a:bodyPr/>
        <a:lstStyle/>
        <a:p>
          <a:r>
            <a:rPr lang="en-GB" sz="1000" b="1" dirty="0">
              <a:solidFill>
                <a:sysClr val="windowText" lastClr="000000"/>
              </a:solidFill>
            </a:rPr>
            <a:t>Assess statistics against the Code </a:t>
          </a:r>
        </a:p>
      </dgm:t>
    </dgm:pt>
    <dgm:pt modelId="{9A5BA447-F4EC-4903-BEC4-73EB6D653FE0}" type="parTrans" cxnId="{69D62247-59CB-47DC-A900-8D797393CF1F}">
      <dgm:prSet/>
      <dgm:spPr/>
      <dgm:t>
        <a:bodyPr/>
        <a:lstStyle/>
        <a:p>
          <a:endParaRPr lang="en-GB"/>
        </a:p>
      </dgm:t>
    </dgm:pt>
    <dgm:pt modelId="{6FB91969-9C45-4CA0-83A7-F357D4BDF11E}" type="sibTrans" cxnId="{69D62247-59CB-47DC-A900-8D797393CF1F}">
      <dgm:prSet/>
      <dgm:spPr/>
      <dgm:t>
        <a:bodyPr/>
        <a:lstStyle/>
        <a:p>
          <a:endParaRPr lang="en-GB"/>
        </a:p>
      </dgm:t>
    </dgm:pt>
    <dgm:pt modelId="{C6F5F136-4D4F-4ADF-9FAA-61469D1CBD4F}">
      <dgm:prSet phldrT="[Text]" custT="1"/>
      <dgm:spPr>
        <a:solidFill>
          <a:schemeClr val="bg2"/>
        </a:solidFill>
      </dgm:spPr>
      <dgm:t>
        <a:bodyPr/>
        <a:lstStyle/>
        <a:p>
          <a:r>
            <a:rPr lang="en-GB" sz="1000" b="1" dirty="0">
              <a:solidFill>
                <a:sysClr val="windowText" lastClr="000000"/>
              </a:solidFill>
            </a:rPr>
            <a:t>Assess wider value - Systemic Reviews </a:t>
          </a:r>
        </a:p>
      </dgm:t>
    </dgm:pt>
    <dgm:pt modelId="{0F748BD4-A0BB-4580-A0ED-125A9B77C584}" type="parTrans" cxnId="{59909BDB-8A3A-4E59-972C-72B2C5BC31B2}">
      <dgm:prSet/>
      <dgm:spPr/>
      <dgm:t>
        <a:bodyPr/>
        <a:lstStyle/>
        <a:p>
          <a:endParaRPr lang="en-GB"/>
        </a:p>
      </dgm:t>
    </dgm:pt>
    <dgm:pt modelId="{B7C38D6F-9B80-47AD-96E9-807A856559E7}" type="sibTrans" cxnId="{59909BDB-8A3A-4E59-972C-72B2C5BC31B2}">
      <dgm:prSet/>
      <dgm:spPr/>
      <dgm:t>
        <a:bodyPr/>
        <a:lstStyle/>
        <a:p>
          <a:endParaRPr lang="en-GB"/>
        </a:p>
      </dgm:t>
    </dgm:pt>
    <dgm:pt modelId="{04A5B3DC-F0F7-401C-8DFD-1C246A7D7F8A}">
      <dgm:prSet phldrT="[Text]"/>
      <dgm:spPr>
        <a:solidFill>
          <a:schemeClr val="bg2"/>
        </a:solidFill>
      </dgm:spPr>
      <dgm:t>
        <a:bodyPr/>
        <a:lstStyle/>
        <a:p>
          <a:r>
            <a:rPr lang="en-GB" b="1" dirty="0">
              <a:solidFill>
                <a:sysClr val="windowText" lastClr="000000"/>
              </a:solidFill>
            </a:rPr>
            <a:t>Support voluntary adopters</a:t>
          </a:r>
        </a:p>
      </dgm:t>
    </dgm:pt>
    <dgm:pt modelId="{BCD3CA2F-CEDA-4051-8124-4E14C66C35C3}" type="parTrans" cxnId="{32518D1D-59B7-4A19-9483-7F56FF55684F}">
      <dgm:prSet/>
      <dgm:spPr/>
      <dgm:t>
        <a:bodyPr/>
        <a:lstStyle/>
        <a:p>
          <a:endParaRPr lang="en-GB"/>
        </a:p>
      </dgm:t>
    </dgm:pt>
    <dgm:pt modelId="{A676265C-F8CE-425B-9554-3E1191275049}" type="sibTrans" cxnId="{32518D1D-59B7-4A19-9483-7F56FF55684F}">
      <dgm:prSet/>
      <dgm:spPr/>
      <dgm:t>
        <a:bodyPr/>
        <a:lstStyle/>
        <a:p>
          <a:endParaRPr lang="en-GB"/>
        </a:p>
      </dgm:t>
    </dgm:pt>
    <dgm:pt modelId="{CE12B409-5407-467F-8D1B-2A038C6197B6}">
      <dgm:prSet phldrT="[Text]"/>
      <dgm:spPr>
        <a:solidFill>
          <a:schemeClr val="bg2"/>
        </a:solidFill>
      </dgm:spPr>
      <dgm:t>
        <a:bodyPr/>
        <a:lstStyle/>
        <a:p>
          <a:r>
            <a:rPr lang="en-GB" b="1" dirty="0">
              <a:solidFill>
                <a:sysClr val="windowText" lastClr="000000"/>
              </a:solidFill>
            </a:rPr>
            <a:t>Uphold the Code of Practice</a:t>
          </a:r>
        </a:p>
      </dgm:t>
    </dgm:pt>
    <dgm:pt modelId="{8F46C1D4-0A1C-49B2-97F4-B5241774961F}" type="sibTrans" cxnId="{AFDC566C-F100-43DF-9A13-74F0DA13F640}">
      <dgm:prSet/>
      <dgm:spPr/>
      <dgm:t>
        <a:bodyPr/>
        <a:lstStyle/>
        <a:p>
          <a:endParaRPr lang="en-GB"/>
        </a:p>
      </dgm:t>
    </dgm:pt>
    <dgm:pt modelId="{F3588457-8A78-40FD-B82A-A8D71DCF7A08}" type="parTrans" cxnId="{AFDC566C-F100-43DF-9A13-74F0DA13F640}">
      <dgm:prSet/>
      <dgm:spPr/>
      <dgm:t>
        <a:bodyPr/>
        <a:lstStyle/>
        <a:p>
          <a:endParaRPr lang="en-GB"/>
        </a:p>
      </dgm:t>
    </dgm:pt>
    <dgm:pt modelId="{BEC30063-4D33-4C3C-A98C-ADA1F5696E3D}">
      <dgm:prSet phldrT="[Text]" custT="1"/>
      <dgm:spPr>
        <a:solidFill>
          <a:schemeClr val="bg2"/>
        </a:solidFill>
      </dgm:spPr>
      <dgm:t>
        <a:bodyPr/>
        <a:lstStyle/>
        <a:p>
          <a:r>
            <a:rPr lang="en-GB" sz="1000" b="1" dirty="0">
              <a:solidFill>
                <a:sysClr val="windowText" lastClr="000000"/>
              </a:solidFill>
            </a:rPr>
            <a:t>Check statistics against the Code </a:t>
          </a:r>
        </a:p>
      </dgm:t>
    </dgm:pt>
    <dgm:pt modelId="{E674C9B0-9059-47D1-AAD1-AD937A5BACE8}" type="sibTrans" cxnId="{CC0024F0-5A32-4DF8-82DC-7FDFD5094DE7}">
      <dgm:prSet/>
      <dgm:spPr/>
      <dgm:t>
        <a:bodyPr/>
        <a:lstStyle/>
        <a:p>
          <a:endParaRPr lang="en-GB"/>
        </a:p>
      </dgm:t>
    </dgm:pt>
    <dgm:pt modelId="{6E7EB4B5-3DEF-416F-AF14-9ED56BEEAD0D}" type="parTrans" cxnId="{CC0024F0-5A32-4DF8-82DC-7FDFD5094DE7}">
      <dgm:prSet/>
      <dgm:spPr/>
      <dgm:t>
        <a:bodyPr/>
        <a:lstStyle/>
        <a:p>
          <a:endParaRPr lang="en-GB"/>
        </a:p>
      </dgm:t>
    </dgm:pt>
    <dgm:pt modelId="{983DBF11-6CBD-4E52-836B-366F37CFF1D1}">
      <dgm:prSet phldrT="[Text]" custT="1"/>
      <dgm:spPr>
        <a:solidFill>
          <a:schemeClr val="bg2"/>
        </a:solidFill>
      </dgm:spPr>
      <dgm:t>
        <a:bodyPr/>
        <a:lstStyle/>
        <a:p>
          <a:r>
            <a:rPr lang="en-GB" sz="1000" b="1" i="0" dirty="0">
              <a:solidFill>
                <a:sysClr val="windowText" lastClr="000000"/>
              </a:solidFill>
            </a:rPr>
            <a:t>Stand up for statistics- </a:t>
          </a:r>
          <a:r>
            <a:rPr lang="en-GB" sz="1000" b="1" dirty="0">
              <a:solidFill>
                <a:sysClr val="windowText" lastClr="000000"/>
              </a:solidFill>
            </a:rPr>
            <a:t>comment &amp; intervene</a:t>
          </a:r>
        </a:p>
      </dgm:t>
    </dgm:pt>
    <dgm:pt modelId="{D1D60FF5-5F71-4024-A779-D7914F3EB367}" type="sibTrans" cxnId="{EA453329-AC10-4906-8A4C-E4186F105BC4}">
      <dgm:prSet/>
      <dgm:spPr/>
      <dgm:t>
        <a:bodyPr/>
        <a:lstStyle/>
        <a:p>
          <a:endParaRPr lang="en-GB"/>
        </a:p>
      </dgm:t>
    </dgm:pt>
    <dgm:pt modelId="{7DD62A80-B807-4601-B315-F42412109AC2}" type="parTrans" cxnId="{EA453329-AC10-4906-8A4C-E4186F105BC4}">
      <dgm:prSet/>
      <dgm:spPr/>
      <dgm:t>
        <a:bodyPr/>
        <a:lstStyle/>
        <a:p>
          <a:endParaRPr lang="en-GB"/>
        </a:p>
      </dgm:t>
    </dgm:pt>
    <dgm:pt modelId="{38433E53-9E88-4A16-9316-39B9C6438130}" type="pres">
      <dgm:prSet presAssocID="{ECA53DC2-575F-4522-804C-C1A6DA8D6787}" presName="Name0" presStyleCnt="0">
        <dgm:presLayoutVars>
          <dgm:chMax val="1"/>
          <dgm:chPref val="1"/>
          <dgm:dir/>
          <dgm:animOne val="branch"/>
          <dgm:animLvl val="lvl"/>
        </dgm:presLayoutVars>
      </dgm:prSet>
      <dgm:spPr/>
    </dgm:pt>
    <dgm:pt modelId="{F0190C49-08BB-4DFC-9E40-87B8DD9C3C82}" type="pres">
      <dgm:prSet presAssocID="{D8A36349-84E1-45B8-9CAB-008FA8FAD88D}" presName="Parent" presStyleLbl="node0" presStyleIdx="0" presStyleCnt="1" custScaleX="102995" custScaleY="106478">
        <dgm:presLayoutVars>
          <dgm:chMax val="6"/>
          <dgm:chPref val="6"/>
        </dgm:presLayoutVars>
      </dgm:prSet>
      <dgm:spPr/>
    </dgm:pt>
    <dgm:pt modelId="{83CFEA0D-4A95-46F0-A554-1C220617A18B}" type="pres">
      <dgm:prSet presAssocID="{8EE852EB-64EF-4E74-A561-4B230FD3D1C3}" presName="Accent1" presStyleCnt="0"/>
      <dgm:spPr/>
    </dgm:pt>
    <dgm:pt modelId="{C386E6E7-7DA5-4D06-B6E6-D37EC81D11AB}" type="pres">
      <dgm:prSet presAssocID="{8EE852EB-64EF-4E74-A561-4B230FD3D1C3}" presName="Accent" presStyleLbl="bgShp" presStyleIdx="0" presStyleCnt="6"/>
      <dgm:spPr/>
    </dgm:pt>
    <dgm:pt modelId="{A867793D-4553-4EA9-A1CF-F11A23FF80C3}" type="pres">
      <dgm:prSet presAssocID="{8EE852EB-64EF-4E74-A561-4B230FD3D1C3}" presName="Child1" presStyleLbl="node1" presStyleIdx="0" presStyleCnt="6" custLinFactNeighborY="-1638">
        <dgm:presLayoutVars>
          <dgm:chMax val="0"/>
          <dgm:chPref val="0"/>
          <dgm:bulletEnabled val="1"/>
        </dgm:presLayoutVars>
      </dgm:prSet>
      <dgm:spPr/>
    </dgm:pt>
    <dgm:pt modelId="{1507ABE5-973F-4B16-BD93-C43E738315BB}" type="pres">
      <dgm:prSet presAssocID="{BEC30063-4D33-4C3C-A98C-ADA1F5696E3D}" presName="Accent2" presStyleCnt="0"/>
      <dgm:spPr/>
    </dgm:pt>
    <dgm:pt modelId="{487AF557-E0F3-42A5-BDE0-19256ED85C94}" type="pres">
      <dgm:prSet presAssocID="{BEC30063-4D33-4C3C-A98C-ADA1F5696E3D}" presName="Accent" presStyleLbl="bgShp" presStyleIdx="1" presStyleCnt="6"/>
      <dgm:spPr>
        <a:solidFill>
          <a:schemeClr val="accent3">
            <a:lumMod val="20000"/>
            <a:lumOff val="80000"/>
          </a:schemeClr>
        </a:solidFill>
      </dgm:spPr>
    </dgm:pt>
    <dgm:pt modelId="{C7C4FA98-48BF-40DB-94BD-E33B069C8F0D}" type="pres">
      <dgm:prSet presAssocID="{BEC30063-4D33-4C3C-A98C-ADA1F5696E3D}" presName="Child2" presStyleLbl="node1" presStyleIdx="1" presStyleCnt="6">
        <dgm:presLayoutVars>
          <dgm:chMax val="0"/>
          <dgm:chPref val="0"/>
          <dgm:bulletEnabled val="1"/>
        </dgm:presLayoutVars>
      </dgm:prSet>
      <dgm:spPr/>
    </dgm:pt>
    <dgm:pt modelId="{A470F64D-F66A-4805-B2BB-2786F267C47A}" type="pres">
      <dgm:prSet presAssocID="{983DBF11-6CBD-4E52-836B-366F37CFF1D1}" presName="Accent3" presStyleCnt="0"/>
      <dgm:spPr/>
    </dgm:pt>
    <dgm:pt modelId="{B1DDE410-8775-411C-A9ED-D604B9343D80}" type="pres">
      <dgm:prSet presAssocID="{983DBF11-6CBD-4E52-836B-366F37CFF1D1}" presName="Accent" presStyleLbl="bgShp" presStyleIdx="2" presStyleCnt="6"/>
      <dgm:spPr>
        <a:solidFill>
          <a:schemeClr val="bg1"/>
        </a:solidFill>
      </dgm:spPr>
    </dgm:pt>
    <dgm:pt modelId="{F63D8B5C-8001-48BE-B88F-E993B74C9A94}" type="pres">
      <dgm:prSet presAssocID="{983DBF11-6CBD-4E52-836B-366F37CFF1D1}" presName="Child3" presStyleLbl="node1" presStyleIdx="2" presStyleCnt="6" custLinFactNeighborX="2368" custLinFactNeighborY="567">
        <dgm:presLayoutVars>
          <dgm:chMax val="0"/>
          <dgm:chPref val="0"/>
          <dgm:bulletEnabled val="1"/>
        </dgm:presLayoutVars>
      </dgm:prSet>
      <dgm:spPr/>
    </dgm:pt>
    <dgm:pt modelId="{5FF978E1-5094-43CF-A6C0-5703DAD37536}" type="pres">
      <dgm:prSet presAssocID="{C6F5F136-4D4F-4ADF-9FAA-61469D1CBD4F}" presName="Accent4" presStyleCnt="0"/>
      <dgm:spPr/>
    </dgm:pt>
    <dgm:pt modelId="{D9FAF967-4B6D-4A66-A038-89310220E4DD}" type="pres">
      <dgm:prSet presAssocID="{C6F5F136-4D4F-4ADF-9FAA-61469D1CBD4F}" presName="Accent" presStyleLbl="bgShp" presStyleIdx="3" presStyleCnt="6" custLinFactNeighborX="2770" custLinFactNeighborY="1037"/>
      <dgm:spPr>
        <a:solidFill>
          <a:schemeClr val="bg1"/>
        </a:solidFill>
      </dgm:spPr>
    </dgm:pt>
    <dgm:pt modelId="{123396BD-A4E1-4F10-97B5-D67AB957B341}" type="pres">
      <dgm:prSet presAssocID="{C6F5F136-4D4F-4ADF-9FAA-61469D1CBD4F}" presName="Child4" presStyleLbl="node1" presStyleIdx="3" presStyleCnt="6">
        <dgm:presLayoutVars>
          <dgm:chMax val="0"/>
          <dgm:chPref val="0"/>
          <dgm:bulletEnabled val="1"/>
        </dgm:presLayoutVars>
      </dgm:prSet>
      <dgm:spPr/>
    </dgm:pt>
    <dgm:pt modelId="{53CF3C85-83A8-4E68-BE04-938C3DF8D75B}" type="pres">
      <dgm:prSet presAssocID="{04A5B3DC-F0F7-401C-8DFD-1C246A7D7F8A}" presName="Accent5" presStyleCnt="0"/>
      <dgm:spPr/>
    </dgm:pt>
    <dgm:pt modelId="{3946906F-0ADA-4910-B5D5-1BFB8E0929C2}" type="pres">
      <dgm:prSet presAssocID="{04A5B3DC-F0F7-401C-8DFD-1C246A7D7F8A}" presName="Accent" presStyleLbl="bgShp" presStyleIdx="4" presStyleCnt="6"/>
      <dgm:spPr>
        <a:solidFill>
          <a:schemeClr val="bg1"/>
        </a:solidFill>
      </dgm:spPr>
    </dgm:pt>
    <dgm:pt modelId="{DC3ABA3C-7380-482F-AE08-4772CCECCABB}" type="pres">
      <dgm:prSet presAssocID="{04A5B3DC-F0F7-401C-8DFD-1C246A7D7F8A}" presName="Child5" presStyleLbl="node1" presStyleIdx="4" presStyleCnt="6">
        <dgm:presLayoutVars>
          <dgm:chMax val="0"/>
          <dgm:chPref val="0"/>
          <dgm:bulletEnabled val="1"/>
        </dgm:presLayoutVars>
      </dgm:prSet>
      <dgm:spPr/>
    </dgm:pt>
    <dgm:pt modelId="{B5FF0D8B-DF55-4DB3-93A5-1F79AC6024E3}" type="pres">
      <dgm:prSet presAssocID="{CE12B409-5407-467F-8D1B-2A038C6197B6}" presName="Accent6" presStyleCnt="0"/>
      <dgm:spPr/>
    </dgm:pt>
    <dgm:pt modelId="{80DAD400-9223-4B99-8AC0-9471ACEE69E2}" type="pres">
      <dgm:prSet presAssocID="{CE12B409-5407-467F-8D1B-2A038C6197B6}" presName="Accent" presStyleLbl="bgShp" presStyleIdx="5" presStyleCnt="6"/>
      <dgm:spPr>
        <a:solidFill>
          <a:schemeClr val="bg1"/>
        </a:solidFill>
      </dgm:spPr>
    </dgm:pt>
    <dgm:pt modelId="{E11693BA-3479-4D47-83BF-D7F33730E76C}" type="pres">
      <dgm:prSet presAssocID="{CE12B409-5407-467F-8D1B-2A038C6197B6}" presName="Child6" presStyleLbl="node1" presStyleIdx="5" presStyleCnt="6">
        <dgm:presLayoutVars>
          <dgm:chMax val="0"/>
          <dgm:chPref val="0"/>
          <dgm:bulletEnabled val="1"/>
        </dgm:presLayoutVars>
      </dgm:prSet>
      <dgm:spPr/>
    </dgm:pt>
  </dgm:ptLst>
  <dgm:cxnLst>
    <dgm:cxn modelId="{7E020914-7384-4DC3-B4BA-BA25E05A706E}" srcId="{ECA53DC2-575F-4522-804C-C1A6DA8D6787}" destId="{D8A36349-84E1-45B8-9CAB-008FA8FAD88D}" srcOrd="0" destOrd="0" parTransId="{D6BEB63E-1716-40D4-8EB0-FD66CC1E6148}" sibTransId="{5019C03F-E433-4980-8D87-C91C9F8C6B3C}"/>
    <dgm:cxn modelId="{32518D1D-59B7-4A19-9483-7F56FF55684F}" srcId="{D8A36349-84E1-45B8-9CAB-008FA8FAD88D}" destId="{04A5B3DC-F0F7-401C-8DFD-1C246A7D7F8A}" srcOrd="4" destOrd="0" parTransId="{BCD3CA2F-CEDA-4051-8124-4E14C66C35C3}" sibTransId="{A676265C-F8CE-425B-9554-3E1191275049}"/>
    <dgm:cxn modelId="{EA453329-AC10-4906-8A4C-E4186F105BC4}" srcId="{D8A36349-84E1-45B8-9CAB-008FA8FAD88D}" destId="{983DBF11-6CBD-4E52-836B-366F37CFF1D1}" srcOrd="2" destOrd="0" parTransId="{7DD62A80-B807-4601-B315-F42412109AC2}" sibTransId="{D1D60FF5-5F71-4024-A779-D7914F3EB367}"/>
    <dgm:cxn modelId="{69D62247-59CB-47DC-A900-8D797393CF1F}" srcId="{D8A36349-84E1-45B8-9CAB-008FA8FAD88D}" destId="{8EE852EB-64EF-4E74-A561-4B230FD3D1C3}" srcOrd="0" destOrd="0" parTransId="{9A5BA447-F4EC-4903-BEC4-73EB6D653FE0}" sibTransId="{6FB91969-9C45-4CA0-83A7-F357D4BDF11E}"/>
    <dgm:cxn modelId="{AFDC566C-F100-43DF-9A13-74F0DA13F640}" srcId="{D8A36349-84E1-45B8-9CAB-008FA8FAD88D}" destId="{CE12B409-5407-467F-8D1B-2A038C6197B6}" srcOrd="5" destOrd="0" parTransId="{F3588457-8A78-40FD-B82A-A8D71DCF7A08}" sibTransId="{8F46C1D4-0A1C-49B2-97F4-B5241774961F}"/>
    <dgm:cxn modelId="{7BB8A34D-75E1-4CDF-B741-911383F8CCBA}" type="presOf" srcId="{D8A36349-84E1-45B8-9CAB-008FA8FAD88D}" destId="{F0190C49-08BB-4DFC-9E40-87B8DD9C3C82}" srcOrd="0" destOrd="0" presId="urn:microsoft.com/office/officeart/2011/layout/HexagonRadial"/>
    <dgm:cxn modelId="{57913F6F-9293-4ED4-97DF-0727807DCE33}" type="presOf" srcId="{C6F5F136-4D4F-4ADF-9FAA-61469D1CBD4F}" destId="{123396BD-A4E1-4F10-97B5-D67AB957B341}" srcOrd="0" destOrd="0" presId="urn:microsoft.com/office/officeart/2011/layout/HexagonRadial"/>
    <dgm:cxn modelId="{75B9B170-33EB-4B1F-87F0-31F3632A30E2}" type="presOf" srcId="{BEC30063-4D33-4C3C-A98C-ADA1F5696E3D}" destId="{C7C4FA98-48BF-40DB-94BD-E33B069C8F0D}" srcOrd="0" destOrd="0" presId="urn:microsoft.com/office/officeart/2011/layout/HexagonRadial"/>
    <dgm:cxn modelId="{FAB65E71-C2BB-4A1C-B878-03B176E62F90}" type="presOf" srcId="{CE12B409-5407-467F-8D1B-2A038C6197B6}" destId="{E11693BA-3479-4D47-83BF-D7F33730E76C}" srcOrd="0" destOrd="0" presId="urn:microsoft.com/office/officeart/2011/layout/HexagonRadial"/>
    <dgm:cxn modelId="{5B6BCAA3-AC22-47C6-94E1-1546B5A41E49}" type="presOf" srcId="{ECA53DC2-575F-4522-804C-C1A6DA8D6787}" destId="{38433E53-9E88-4A16-9316-39B9C6438130}" srcOrd="0" destOrd="0" presId="urn:microsoft.com/office/officeart/2011/layout/HexagonRadial"/>
    <dgm:cxn modelId="{E30139BF-4B89-4B45-8F55-923B1E70243E}" type="presOf" srcId="{04A5B3DC-F0F7-401C-8DFD-1C246A7D7F8A}" destId="{DC3ABA3C-7380-482F-AE08-4772CCECCABB}" srcOrd="0" destOrd="0" presId="urn:microsoft.com/office/officeart/2011/layout/HexagonRadial"/>
    <dgm:cxn modelId="{19B086D5-389C-473E-A5F0-24B448113249}" type="presOf" srcId="{8EE852EB-64EF-4E74-A561-4B230FD3D1C3}" destId="{A867793D-4553-4EA9-A1CF-F11A23FF80C3}" srcOrd="0" destOrd="0" presId="urn:microsoft.com/office/officeart/2011/layout/HexagonRadial"/>
    <dgm:cxn modelId="{59909BDB-8A3A-4E59-972C-72B2C5BC31B2}" srcId="{D8A36349-84E1-45B8-9CAB-008FA8FAD88D}" destId="{C6F5F136-4D4F-4ADF-9FAA-61469D1CBD4F}" srcOrd="3" destOrd="0" parTransId="{0F748BD4-A0BB-4580-A0ED-125A9B77C584}" sibTransId="{B7C38D6F-9B80-47AD-96E9-807A856559E7}"/>
    <dgm:cxn modelId="{7D9F3FDD-4F1F-4FC2-A9A1-046C2E17ECA7}" type="presOf" srcId="{983DBF11-6CBD-4E52-836B-366F37CFF1D1}" destId="{F63D8B5C-8001-48BE-B88F-E993B74C9A94}" srcOrd="0" destOrd="0" presId="urn:microsoft.com/office/officeart/2011/layout/HexagonRadial"/>
    <dgm:cxn modelId="{CC0024F0-5A32-4DF8-82DC-7FDFD5094DE7}" srcId="{D8A36349-84E1-45B8-9CAB-008FA8FAD88D}" destId="{BEC30063-4D33-4C3C-A98C-ADA1F5696E3D}" srcOrd="1" destOrd="0" parTransId="{6E7EB4B5-3DEF-416F-AF14-9ED56BEEAD0D}" sibTransId="{E674C9B0-9059-47D1-AAD1-AD937A5BACE8}"/>
    <dgm:cxn modelId="{FDFDD0B4-9437-4282-8EF5-685D42C563D1}" type="presParOf" srcId="{38433E53-9E88-4A16-9316-39B9C6438130}" destId="{F0190C49-08BB-4DFC-9E40-87B8DD9C3C82}" srcOrd="0" destOrd="0" presId="urn:microsoft.com/office/officeart/2011/layout/HexagonRadial"/>
    <dgm:cxn modelId="{E32B590B-88AA-4D1F-90A5-CB28AD7B2337}" type="presParOf" srcId="{38433E53-9E88-4A16-9316-39B9C6438130}" destId="{83CFEA0D-4A95-46F0-A554-1C220617A18B}" srcOrd="1" destOrd="0" presId="urn:microsoft.com/office/officeart/2011/layout/HexagonRadial"/>
    <dgm:cxn modelId="{210346C8-86A6-4B11-8A76-73492A91AD14}" type="presParOf" srcId="{83CFEA0D-4A95-46F0-A554-1C220617A18B}" destId="{C386E6E7-7DA5-4D06-B6E6-D37EC81D11AB}" srcOrd="0" destOrd="0" presId="urn:microsoft.com/office/officeart/2011/layout/HexagonRadial"/>
    <dgm:cxn modelId="{99A549EA-A9D5-45EC-967A-BA25AC8D8803}" type="presParOf" srcId="{38433E53-9E88-4A16-9316-39B9C6438130}" destId="{A867793D-4553-4EA9-A1CF-F11A23FF80C3}" srcOrd="2" destOrd="0" presId="urn:microsoft.com/office/officeart/2011/layout/HexagonRadial"/>
    <dgm:cxn modelId="{7C2CD804-A7D4-4D1B-8B45-9BB0820904A2}" type="presParOf" srcId="{38433E53-9E88-4A16-9316-39B9C6438130}" destId="{1507ABE5-973F-4B16-BD93-C43E738315BB}" srcOrd="3" destOrd="0" presId="urn:microsoft.com/office/officeart/2011/layout/HexagonRadial"/>
    <dgm:cxn modelId="{A3235830-38D8-4392-8009-565FD0900D20}" type="presParOf" srcId="{1507ABE5-973F-4B16-BD93-C43E738315BB}" destId="{487AF557-E0F3-42A5-BDE0-19256ED85C94}" srcOrd="0" destOrd="0" presId="urn:microsoft.com/office/officeart/2011/layout/HexagonRadial"/>
    <dgm:cxn modelId="{959A5534-9065-40E2-AF11-3F469CFE4A0F}" type="presParOf" srcId="{38433E53-9E88-4A16-9316-39B9C6438130}" destId="{C7C4FA98-48BF-40DB-94BD-E33B069C8F0D}" srcOrd="4" destOrd="0" presId="urn:microsoft.com/office/officeart/2011/layout/HexagonRadial"/>
    <dgm:cxn modelId="{1ECB6BD9-02C4-468D-A988-80BCBFA1125B}" type="presParOf" srcId="{38433E53-9E88-4A16-9316-39B9C6438130}" destId="{A470F64D-F66A-4805-B2BB-2786F267C47A}" srcOrd="5" destOrd="0" presId="urn:microsoft.com/office/officeart/2011/layout/HexagonRadial"/>
    <dgm:cxn modelId="{3F58A6B2-28CF-4936-BE1E-77A1F03FE3C4}" type="presParOf" srcId="{A470F64D-F66A-4805-B2BB-2786F267C47A}" destId="{B1DDE410-8775-411C-A9ED-D604B9343D80}" srcOrd="0" destOrd="0" presId="urn:microsoft.com/office/officeart/2011/layout/HexagonRadial"/>
    <dgm:cxn modelId="{5CDA5819-7364-42AF-9877-0647778E9E36}" type="presParOf" srcId="{38433E53-9E88-4A16-9316-39B9C6438130}" destId="{F63D8B5C-8001-48BE-B88F-E993B74C9A94}" srcOrd="6" destOrd="0" presId="urn:microsoft.com/office/officeart/2011/layout/HexagonRadial"/>
    <dgm:cxn modelId="{4B32C1F9-B894-4DB5-B578-978ED00EDE2C}" type="presParOf" srcId="{38433E53-9E88-4A16-9316-39B9C6438130}" destId="{5FF978E1-5094-43CF-A6C0-5703DAD37536}" srcOrd="7" destOrd="0" presId="urn:microsoft.com/office/officeart/2011/layout/HexagonRadial"/>
    <dgm:cxn modelId="{D0F4F3C7-052D-4B2B-BF32-CC12A54C474C}" type="presParOf" srcId="{5FF978E1-5094-43CF-A6C0-5703DAD37536}" destId="{D9FAF967-4B6D-4A66-A038-89310220E4DD}" srcOrd="0" destOrd="0" presId="urn:microsoft.com/office/officeart/2011/layout/HexagonRadial"/>
    <dgm:cxn modelId="{4809850D-54CF-4A19-8883-93AABD2506AB}" type="presParOf" srcId="{38433E53-9E88-4A16-9316-39B9C6438130}" destId="{123396BD-A4E1-4F10-97B5-D67AB957B341}" srcOrd="8" destOrd="0" presId="urn:microsoft.com/office/officeart/2011/layout/HexagonRadial"/>
    <dgm:cxn modelId="{8A0AEEF6-3623-4F6B-98A4-AFD0E732258A}" type="presParOf" srcId="{38433E53-9E88-4A16-9316-39B9C6438130}" destId="{53CF3C85-83A8-4E68-BE04-938C3DF8D75B}" srcOrd="9" destOrd="0" presId="urn:microsoft.com/office/officeart/2011/layout/HexagonRadial"/>
    <dgm:cxn modelId="{FAA15728-B83D-4320-B9D2-0F398A0C7774}" type="presParOf" srcId="{53CF3C85-83A8-4E68-BE04-938C3DF8D75B}" destId="{3946906F-0ADA-4910-B5D5-1BFB8E0929C2}" srcOrd="0" destOrd="0" presId="urn:microsoft.com/office/officeart/2011/layout/HexagonRadial"/>
    <dgm:cxn modelId="{7A657F4A-6DF8-4A59-896D-2CF2916406C2}" type="presParOf" srcId="{38433E53-9E88-4A16-9316-39B9C6438130}" destId="{DC3ABA3C-7380-482F-AE08-4772CCECCABB}" srcOrd="10" destOrd="0" presId="urn:microsoft.com/office/officeart/2011/layout/HexagonRadial"/>
    <dgm:cxn modelId="{2492A6F0-C412-4C91-B767-E57EB24A042D}" type="presParOf" srcId="{38433E53-9E88-4A16-9316-39B9C6438130}" destId="{B5FF0D8B-DF55-4DB3-93A5-1F79AC6024E3}" srcOrd="11" destOrd="0" presId="urn:microsoft.com/office/officeart/2011/layout/HexagonRadial"/>
    <dgm:cxn modelId="{6850F945-A4A7-4E10-BCEA-4F85B5889308}" type="presParOf" srcId="{B5FF0D8B-DF55-4DB3-93A5-1F79AC6024E3}" destId="{80DAD400-9223-4B99-8AC0-9471ACEE69E2}" srcOrd="0" destOrd="0" presId="urn:microsoft.com/office/officeart/2011/layout/HexagonRadial"/>
    <dgm:cxn modelId="{89C1212F-1366-4362-95C1-AF40F383481C}" type="presParOf" srcId="{38433E53-9E88-4A16-9316-39B9C6438130}" destId="{E11693BA-3479-4D47-83BF-D7F33730E76C}" srcOrd="12" destOrd="0" presId="urn:microsoft.com/office/officeart/2011/layout/HexagonRadial"/>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ECA53DC2-575F-4522-804C-C1A6DA8D6787}" type="doc">
      <dgm:prSet loTypeId="urn:microsoft.com/office/officeart/2011/layout/HexagonRadial" loCatId="cycle" qsTypeId="urn:microsoft.com/office/officeart/2005/8/quickstyle/simple1" qsCatId="simple" csTypeId="urn:microsoft.com/office/officeart/2005/8/colors/accent1_2" csCatId="accent1" phldr="1"/>
      <dgm:spPr/>
      <dgm:t>
        <a:bodyPr/>
        <a:lstStyle/>
        <a:p>
          <a:endParaRPr lang="en-GB"/>
        </a:p>
      </dgm:t>
    </dgm:pt>
    <dgm:pt modelId="{D8A36349-84E1-45B8-9CAB-008FA8FAD88D}">
      <dgm:prSet phldrT="[Text]" custT="1"/>
      <dgm:spPr>
        <a:solidFill>
          <a:schemeClr val="accent3"/>
        </a:solidFill>
      </dgm:spPr>
      <dgm:t>
        <a:bodyPr/>
        <a:lstStyle/>
        <a:p>
          <a:r>
            <a:rPr lang="en-GB" sz="1200" b="1" dirty="0">
              <a:solidFill>
                <a:sysClr val="windowText" lastClr="000000"/>
              </a:solidFill>
            </a:rPr>
            <a:t>Our Regulatory Toolkit</a:t>
          </a:r>
        </a:p>
      </dgm:t>
    </dgm:pt>
    <dgm:pt modelId="{D6BEB63E-1716-40D4-8EB0-FD66CC1E6148}" type="parTrans" cxnId="{7E020914-7384-4DC3-B4BA-BA25E05A706E}">
      <dgm:prSet/>
      <dgm:spPr/>
      <dgm:t>
        <a:bodyPr/>
        <a:lstStyle/>
        <a:p>
          <a:endParaRPr lang="en-GB"/>
        </a:p>
      </dgm:t>
    </dgm:pt>
    <dgm:pt modelId="{5019C03F-E433-4980-8D87-C91C9F8C6B3C}" type="sibTrans" cxnId="{7E020914-7384-4DC3-B4BA-BA25E05A706E}">
      <dgm:prSet/>
      <dgm:spPr/>
      <dgm:t>
        <a:bodyPr/>
        <a:lstStyle/>
        <a:p>
          <a:endParaRPr lang="en-GB"/>
        </a:p>
      </dgm:t>
    </dgm:pt>
    <dgm:pt modelId="{8EE852EB-64EF-4E74-A561-4B230FD3D1C3}">
      <dgm:prSet phldrT="[Text]" custT="1"/>
      <dgm:spPr>
        <a:solidFill>
          <a:schemeClr val="accent3">
            <a:lumMod val="60000"/>
            <a:lumOff val="40000"/>
          </a:schemeClr>
        </a:solidFill>
      </dgm:spPr>
      <dgm:t>
        <a:bodyPr/>
        <a:lstStyle/>
        <a:p>
          <a:r>
            <a:rPr lang="en-GB" sz="1000" b="1" dirty="0">
              <a:solidFill>
                <a:sysClr val="windowText" lastClr="000000"/>
              </a:solidFill>
            </a:rPr>
            <a:t>Assess statistics against the Code </a:t>
          </a:r>
        </a:p>
      </dgm:t>
    </dgm:pt>
    <dgm:pt modelId="{9A5BA447-F4EC-4903-BEC4-73EB6D653FE0}" type="parTrans" cxnId="{69D62247-59CB-47DC-A900-8D797393CF1F}">
      <dgm:prSet/>
      <dgm:spPr/>
      <dgm:t>
        <a:bodyPr/>
        <a:lstStyle/>
        <a:p>
          <a:endParaRPr lang="en-GB"/>
        </a:p>
      </dgm:t>
    </dgm:pt>
    <dgm:pt modelId="{6FB91969-9C45-4CA0-83A7-F357D4BDF11E}" type="sibTrans" cxnId="{69D62247-59CB-47DC-A900-8D797393CF1F}">
      <dgm:prSet/>
      <dgm:spPr/>
      <dgm:t>
        <a:bodyPr/>
        <a:lstStyle/>
        <a:p>
          <a:endParaRPr lang="en-GB"/>
        </a:p>
      </dgm:t>
    </dgm:pt>
    <dgm:pt modelId="{C6F5F136-4D4F-4ADF-9FAA-61469D1CBD4F}">
      <dgm:prSet phldrT="[Text]" custT="1"/>
      <dgm:spPr>
        <a:solidFill>
          <a:schemeClr val="bg2"/>
        </a:solidFill>
      </dgm:spPr>
      <dgm:t>
        <a:bodyPr/>
        <a:lstStyle/>
        <a:p>
          <a:r>
            <a:rPr lang="en-GB" sz="1000" b="1" dirty="0">
              <a:solidFill>
                <a:sysClr val="windowText" lastClr="000000"/>
              </a:solidFill>
            </a:rPr>
            <a:t>Assess wider value - Systemic Reviews </a:t>
          </a:r>
        </a:p>
      </dgm:t>
    </dgm:pt>
    <dgm:pt modelId="{0F748BD4-A0BB-4580-A0ED-125A9B77C584}" type="parTrans" cxnId="{59909BDB-8A3A-4E59-972C-72B2C5BC31B2}">
      <dgm:prSet/>
      <dgm:spPr/>
      <dgm:t>
        <a:bodyPr/>
        <a:lstStyle/>
        <a:p>
          <a:endParaRPr lang="en-GB"/>
        </a:p>
      </dgm:t>
    </dgm:pt>
    <dgm:pt modelId="{B7C38D6F-9B80-47AD-96E9-807A856559E7}" type="sibTrans" cxnId="{59909BDB-8A3A-4E59-972C-72B2C5BC31B2}">
      <dgm:prSet/>
      <dgm:spPr/>
      <dgm:t>
        <a:bodyPr/>
        <a:lstStyle/>
        <a:p>
          <a:endParaRPr lang="en-GB"/>
        </a:p>
      </dgm:t>
    </dgm:pt>
    <dgm:pt modelId="{04A5B3DC-F0F7-401C-8DFD-1C246A7D7F8A}">
      <dgm:prSet phldrT="[Text]" custT="1"/>
      <dgm:spPr>
        <a:solidFill>
          <a:schemeClr val="bg2"/>
        </a:solidFill>
      </dgm:spPr>
      <dgm:t>
        <a:bodyPr/>
        <a:lstStyle/>
        <a:p>
          <a:r>
            <a:rPr lang="en-GB" sz="1000" b="1" dirty="0">
              <a:solidFill>
                <a:sysClr val="windowText" lastClr="000000"/>
              </a:solidFill>
            </a:rPr>
            <a:t>Support voluntary adopters</a:t>
          </a:r>
        </a:p>
      </dgm:t>
    </dgm:pt>
    <dgm:pt modelId="{BCD3CA2F-CEDA-4051-8124-4E14C66C35C3}" type="parTrans" cxnId="{32518D1D-59B7-4A19-9483-7F56FF55684F}">
      <dgm:prSet/>
      <dgm:spPr/>
      <dgm:t>
        <a:bodyPr/>
        <a:lstStyle/>
        <a:p>
          <a:endParaRPr lang="en-GB"/>
        </a:p>
      </dgm:t>
    </dgm:pt>
    <dgm:pt modelId="{A676265C-F8CE-425B-9554-3E1191275049}" type="sibTrans" cxnId="{32518D1D-59B7-4A19-9483-7F56FF55684F}">
      <dgm:prSet/>
      <dgm:spPr/>
      <dgm:t>
        <a:bodyPr/>
        <a:lstStyle/>
        <a:p>
          <a:endParaRPr lang="en-GB"/>
        </a:p>
      </dgm:t>
    </dgm:pt>
    <dgm:pt modelId="{CE12B409-5407-467F-8D1B-2A038C6197B6}">
      <dgm:prSet phldrT="[Text]" custT="1"/>
      <dgm:spPr>
        <a:solidFill>
          <a:schemeClr val="bg2"/>
        </a:solidFill>
      </dgm:spPr>
      <dgm:t>
        <a:bodyPr/>
        <a:lstStyle/>
        <a:p>
          <a:r>
            <a:rPr lang="en-GB" sz="1000" b="1" dirty="0">
              <a:solidFill>
                <a:sysClr val="windowText" lastClr="000000"/>
              </a:solidFill>
            </a:rPr>
            <a:t>Uphold the Code of Practice</a:t>
          </a:r>
        </a:p>
      </dgm:t>
    </dgm:pt>
    <dgm:pt modelId="{8F46C1D4-0A1C-49B2-97F4-B5241774961F}" type="sibTrans" cxnId="{AFDC566C-F100-43DF-9A13-74F0DA13F640}">
      <dgm:prSet/>
      <dgm:spPr/>
      <dgm:t>
        <a:bodyPr/>
        <a:lstStyle/>
        <a:p>
          <a:endParaRPr lang="en-GB"/>
        </a:p>
      </dgm:t>
    </dgm:pt>
    <dgm:pt modelId="{F3588457-8A78-40FD-B82A-A8D71DCF7A08}" type="parTrans" cxnId="{AFDC566C-F100-43DF-9A13-74F0DA13F640}">
      <dgm:prSet/>
      <dgm:spPr/>
      <dgm:t>
        <a:bodyPr/>
        <a:lstStyle/>
        <a:p>
          <a:endParaRPr lang="en-GB"/>
        </a:p>
      </dgm:t>
    </dgm:pt>
    <dgm:pt modelId="{BEC30063-4D33-4C3C-A98C-ADA1F5696E3D}">
      <dgm:prSet phldrT="[Text]" custT="1"/>
      <dgm:spPr>
        <a:solidFill>
          <a:schemeClr val="accent3">
            <a:lumMod val="60000"/>
            <a:lumOff val="40000"/>
          </a:schemeClr>
        </a:solidFill>
      </dgm:spPr>
      <dgm:t>
        <a:bodyPr/>
        <a:lstStyle/>
        <a:p>
          <a:r>
            <a:rPr lang="en-GB" sz="1000" b="1" dirty="0">
              <a:solidFill>
                <a:sysClr val="windowText" lastClr="000000"/>
              </a:solidFill>
            </a:rPr>
            <a:t>Check statistics against the Code </a:t>
          </a:r>
        </a:p>
      </dgm:t>
    </dgm:pt>
    <dgm:pt modelId="{E674C9B0-9059-47D1-AAD1-AD937A5BACE8}" type="sibTrans" cxnId="{CC0024F0-5A32-4DF8-82DC-7FDFD5094DE7}">
      <dgm:prSet/>
      <dgm:spPr/>
      <dgm:t>
        <a:bodyPr/>
        <a:lstStyle/>
        <a:p>
          <a:endParaRPr lang="en-GB"/>
        </a:p>
      </dgm:t>
    </dgm:pt>
    <dgm:pt modelId="{6E7EB4B5-3DEF-416F-AF14-9ED56BEEAD0D}" type="parTrans" cxnId="{CC0024F0-5A32-4DF8-82DC-7FDFD5094DE7}">
      <dgm:prSet/>
      <dgm:spPr/>
      <dgm:t>
        <a:bodyPr/>
        <a:lstStyle/>
        <a:p>
          <a:endParaRPr lang="en-GB"/>
        </a:p>
      </dgm:t>
    </dgm:pt>
    <dgm:pt modelId="{983DBF11-6CBD-4E52-836B-366F37CFF1D1}">
      <dgm:prSet phldrT="[Text]" custT="1"/>
      <dgm:spPr>
        <a:solidFill>
          <a:schemeClr val="bg2"/>
        </a:solidFill>
      </dgm:spPr>
      <dgm:t>
        <a:bodyPr/>
        <a:lstStyle/>
        <a:p>
          <a:r>
            <a:rPr lang="en-GB" sz="1000" b="1" i="0" dirty="0">
              <a:solidFill>
                <a:sysClr val="windowText" lastClr="000000"/>
              </a:solidFill>
            </a:rPr>
            <a:t>Stand up for statistics- </a:t>
          </a:r>
          <a:r>
            <a:rPr lang="en-GB" sz="1000" b="1" dirty="0">
              <a:solidFill>
                <a:sysClr val="windowText" lastClr="000000"/>
              </a:solidFill>
            </a:rPr>
            <a:t>comment &amp; intervene</a:t>
          </a:r>
        </a:p>
      </dgm:t>
    </dgm:pt>
    <dgm:pt modelId="{D1D60FF5-5F71-4024-A779-D7914F3EB367}" type="sibTrans" cxnId="{EA453329-AC10-4906-8A4C-E4186F105BC4}">
      <dgm:prSet/>
      <dgm:spPr/>
      <dgm:t>
        <a:bodyPr/>
        <a:lstStyle/>
        <a:p>
          <a:endParaRPr lang="en-GB"/>
        </a:p>
      </dgm:t>
    </dgm:pt>
    <dgm:pt modelId="{7DD62A80-B807-4601-B315-F42412109AC2}" type="parTrans" cxnId="{EA453329-AC10-4906-8A4C-E4186F105BC4}">
      <dgm:prSet/>
      <dgm:spPr/>
      <dgm:t>
        <a:bodyPr/>
        <a:lstStyle/>
        <a:p>
          <a:endParaRPr lang="en-GB"/>
        </a:p>
      </dgm:t>
    </dgm:pt>
    <dgm:pt modelId="{38433E53-9E88-4A16-9316-39B9C6438130}" type="pres">
      <dgm:prSet presAssocID="{ECA53DC2-575F-4522-804C-C1A6DA8D6787}" presName="Name0" presStyleCnt="0">
        <dgm:presLayoutVars>
          <dgm:chMax val="1"/>
          <dgm:chPref val="1"/>
          <dgm:dir/>
          <dgm:animOne val="branch"/>
          <dgm:animLvl val="lvl"/>
        </dgm:presLayoutVars>
      </dgm:prSet>
      <dgm:spPr/>
    </dgm:pt>
    <dgm:pt modelId="{F0190C49-08BB-4DFC-9E40-87B8DD9C3C82}" type="pres">
      <dgm:prSet presAssocID="{D8A36349-84E1-45B8-9CAB-008FA8FAD88D}" presName="Parent" presStyleLbl="node0" presStyleIdx="0" presStyleCnt="1" custScaleX="102995" custScaleY="106478">
        <dgm:presLayoutVars>
          <dgm:chMax val="6"/>
          <dgm:chPref val="6"/>
        </dgm:presLayoutVars>
      </dgm:prSet>
      <dgm:spPr/>
    </dgm:pt>
    <dgm:pt modelId="{83CFEA0D-4A95-46F0-A554-1C220617A18B}" type="pres">
      <dgm:prSet presAssocID="{8EE852EB-64EF-4E74-A561-4B230FD3D1C3}" presName="Accent1" presStyleCnt="0"/>
      <dgm:spPr/>
    </dgm:pt>
    <dgm:pt modelId="{C386E6E7-7DA5-4D06-B6E6-D37EC81D11AB}" type="pres">
      <dgm:prSet presAssocID="{8EE852EB-64EF-4E74-A561-4B230FD3D1C3}" presName="Accent" presStyleLbl="bgShp" presStyleIdx="0" presStyleCnt="6"/>
      <dgm:spPr/>
    </dgm:pt>
    <dgm:pt modelId="{A867793D-4553-4EA9-A1CF-F11A23FF80C3}" type="pres">
      <dgm:prSet presAssocID="{8EE852EB-64EF-4E74-A561-4B230FD3D1C3}" presName="Child1" presStyleLbl="node1" presStyleIdx="0" presStyleCnt="6" custLinFactNeighborY="-1638">
        <dgm:presLayoutVars>
          <dgm:chMax val="0"/>
          <dgm:chPref val="0"/>
          <dgm:bulletEnabled val="1"/>
        </dgm:presLayoutVars>
      </dgm:prSet>
      <dgm:spPr/>
    </dgm:pt>
    <dgm:pt modelId="{1507ABE5-973F-4B16-BD93-C43E738315BB}" type="pres">
      <dgm:prSet presAssocID="{BEC30063-4D33-4C3C-A98C-ADA1F5696E3D}" presName="Accent2" presStyleCnt="0"/>
      <dgm:spPr/>
    </dgm:pt>
    <dgm:pt modelId="{487AF557-E0F3-42A5-BDE0-19256ED85C94}" type="pres">
      <dgm:prSet presAssocID="{BEC30063-4D33-4C3C-A98C-ADA1F5696E3D}" presName="Accent" presStyleLbl="bgShp" presStyleIdx="1" presStyleCnt="6"/>
      <dgm:spPr>
        <a:solidFill>
          <a:schemeClr val="accent3">
            <a:lumMod val="20000"/>
            <a:lumOff val="80000"/>
          </a:schemeClr>
        </a:solidFill>
      </dgm:spPr>
    </dgm:pt>
    <dgm:pt modelId="{C7C4FA98-48BF-40DB-94BD-E33B069C8F0D}" type="pres">
      <dgm:prSet presAssocID="{BEC30063-4D33-4C3C-A98C-ADA1F5696E3D}" presName="Child2" presStyleLbl="node1" presStyleIdx="1" presStyleCnt="6">
        <dgm:presLayoutVars>
          <dgm:chMax val="0"/>
          <dgm:chPref val="0"/>
          <dgm:bulletEnabled val="1"/>
        </dgm:presLayoutVars>
      </dgm:prSet>
      <dgm:spPr/>
    </dgm:pt>
    <dgm:pt modelId="{A470F64D-F66A-4805-B2BB-2786F267C47A}" type="pres">
      <dgm:prSet presAssocID="{983DBF11-6CBD-4E52-836B-366F37CFF1D1}" presName="Accent3" presStyleCnt="0"/>
      <dgm:spPr/>
    </dgm:pt>
    <dgm:pt modelId="{B1DDE410-8775-411C-A9ED-D604B9343D80}" type="pres">
      <dgm:prSet presAssocID="{983DBF11-6CBD-4E52-836B-366F37CFF1D1}" presName="Accent" presStyleLbl="bgShp" presStyleIdx="2" presStyleCnt="6"/>
      <dgm:spPr>
        <a:solidFill>
          <a:schemeClr val="accent3">
            <a:lumMod val="20000"/>
            <a:lumOff val="80000"/>
          </a:schemeClr>
        </a:solidFill>
      </dgm:spPr>
    </dgm:pt>
    <dgm:pt modelId="{F63D8B5C-8001-48BE-B88F-E993B74C9A94}" type="pres">
      <dgm:prSet presAssocID="{983DBF11-6CBD-4E52-836B-366F37CFF1D1}" presName="Child3" presStyleLbl="node1" presStyleIdx="2" presStyleCnt="6" custLinFactNeighborX="2368" custLinFactNeighborY="567">
        <dgm:presLayoutVars>
          <dgm:chMax val="0"/>
          <dgm:chPref val="0"/>
          <dgm:bulletEnabled val="1"/>
        </dgm:presLayoutVars>
      </dgm:prSet>
      <dgm:spPr/>
    </dgm:pt>
    <dgm:pt modelId="{5FF978E1-5094-43CF-A6C0-5703DAD37536}" type="pres">
      <dgm:prSet presAssocID="{C6F5F136-4D4F-4ADF-9FAA-61469D1CBD4F}" presName="Accent4" presStyleCnt="0"/>
      <dgm:spPr/>
    </dgm:pt>
    <dgm:pt modelId="{D9FAF967-4B6D-4A66-A038-89310220E4DD}" type="pres">
      <dgm:prSet presAssocID="{C6F5F136-4D4F-4ADF-9FAA-61469D1CBD4F}" presName="Accent" presStyleLbl="bgShp" presStyleIdx="3" presStyleCnt="6" custLinFactNeighborX="2770" custLinFactNeighborY="1037"/>
      <dgm:spPr>
        <a:solidFill>
          <a:schemeClr val="bg1"/>
        </a:solidFill>
      </dgm:spPr>
    </dgm:pt>
    <dgm:pt modelId="{123396BD-A4E1-4F10-97B5-D67AB957B341}" type="pres">
      <dgm:prSet presAssocID="{C6F5F136-4D4F-4ADF-9FAA-61469D1CBD4F}" presName="Child4" presStyleLbl="node1" presStyleIdx="3" presStyleCnt="6">
        <dgm:presLayoutVars>
          <dgm:chMax val="0"/>
          <dgm:chPref val="0"/>
          <dgm:bulletEnabled val="1"/>
        </dgm:presLayoutVars>
      </dgm:prSet>
      <dgm:spPr/>
    </dgm:pt>
    <dgm:pt modelId="{53CF3C85-83A8-4E68-BE04-938C3DF8D75B}" type="pres">
      <dgm:prSet presAssocID="{04A5B3DC-F0F7-401C-8DFD-1C246A7D7F8A}" presName="Accent5" presStyleCnt="0"/>
      <dgm:spPr/>
    </dgm:pt>
    <dgm:pt modelId="{3946906F-0ADA-4910-B5D5-1BFB8E0929C2}" type="pres">
      <dgm:prSet presAssocID="{04A5B3DC-F0F7-401C-8DFD-1C246A7D7F8A}" presName="Accent" presStyleLbl="bgShp" presStyleIdx="4" presStyleCnt="6"/>
      <dgm:spPr>
        <a:solidFill>
          <a:schemeClr val="bg1"/>
        </a:solidFill>
      </dgm:spPr>
    </dgm:pt>
    <dgm:pt modelId="{DC3ABA3C-7380-482F-AE08-4772CCECCABB}" type="pres">
      <dgm:prSet presAssocID="{04A5B3DC-F0F7-401C-8DFD-1C246A7D7F8A}" presName="Child5" presStyleLbl="node1" presStyleIdx="4" presStyleCnt="6">
        <dgm:presLayoutVars>
          <dgm:chMax val="0"/>
          <dgm:chPref val="0"/>
          <dgm:bulletEnabled val="1"/>
        </dgm:presLayoutVars>
      </dgm:prSet>
      <dgm:spPr/>
    </dgm:pt>
    <dgm:pt modelId="{B5FF0D8B-DF55-4DB3-93A5-1F79AC6024E3}" type="pres">
      <dgm:prSet presAssocID="{CE12B409-5407-467F-8D1B-2A038C6197B6}" presName="Accent6" presStyleCnt="0"/>
      <dgm:spPr/>
    </dgm:pt>
    <dgm:pt modelId="{80DAD400-9223-4B99-8AC0-9471ACEE69E2}" type="pres">
      <dgm:prSet presAssocID="{CE12B409-5407-467F-8D1B-2A038C6197B6}" presName="Accent" presStyleLbl="bgShp" presStyleIdx="5" presStyleCnt="6"/>
      <dgm:spPr>
        <a:solidFill>
          <a:schemeClr val="bg1"/>
        </a:solidFill>
      </dgm:spPr>
    </dgm:pt>
    <dgm:pt modelId="{E11693BA-3479-4D47-83BF-D7F33730E76C}" type="pres">
      <dgm:prSet presAssocID="{CE12B409-5407-467F-8D1B-2A038C6197B6}" presName="Child6" presStyleLbl="node1" presStyleIdx="5" presStyleCnt="6">
        <dgm:presLayoutVars>
          <dgm:chMax val="0"/>
          <dgm:chPref val="0"/>
          <dgm:bulletEnabled val="1"/>
        </dgm:presLayoutVars>
      </dgm:prSet>
      <dgm:spPr/>
    </dgm:pt>
  </dgm:ptLst>
  <dgm:cxnLst>
    <dgm:cxn modelId="{7E020914-7384-4DC3-B4BA-BA25E05A706E}" srcId="{ECA53DC2-575F-4522-804C-C1A6DA8D6787}" destId="{D8A36349-84E1-45B8-9CAB-008FA8FAD88D}" srcOrd="0" destOrd="0" parTransId="{D6BEB63E-1716-40D4-8EB0-FD66CC1E6148}" sibTransId="{5019C03F-E433-4980-8D87-C91C9F8C6B3C}"/>
    <dgm:cxn modelId="{32518D1D-59B7-4A19-9483-7F56FF55684F}" srcId="{D8A36349-84E1-45B8-9CAB-008FA8FAD88D}" destId="{04A5B3DC-F0F7-401C-8DFD-1C246A7D7F8A}" srcOrd="4" destOrd="0" parTransId="{BCD3CA2F-CEDA-4051-8124-4E14C66C35C3}" sibTransId="{A676265C-F8CE-425B-9554-3E1191275049}"/>
    <dgm:cxn modelId="{EA453329-AC10-4906-8A4C-E4186F105BC4}" srcId="{D8A36349-84E1-45B8-9CAB-008FA8FAD88D}" destId="{983DBF11-6CBD-4E52-836B-366F37CFF1D1}" srcOrd="2" destOrd="0" parTransId="{7DD62A80-B807-4601-B315-F42412109AC2}" sibTransId="{D1D60FF5-5F71-4024-A779-D7914F3EB367}"/>
    <dgm:cxn modelId="{69D62247-59CB-47DC-A900-8D797393CF1F}" srcId="{D8A36349-84E1-45B8-9CAB-008FA8FAD88D}" destId="{8EE852EB-64EF-4E74-A561-4B230FD3D1C3}" srcOrd="0" destOrd="0" parTransId="{9A5BA447-F4EC-4903-BEC4-73EB6D653FE0}" sibTransId="{6FB91969-9C45-4CA0-83A7-F357D4BDF11E}"/>
    <dgm:cxn modelId="{AFDC566C-F100-43DF-9A13-74F0DA13F640}" srcId="{D8A36349-84E1-45B8-9CAB-008FA8FAD88D}" destId="{CE12B409-5407-467F-8D1B-2A038C6197B6}" srcOrd="5" destOrd="0" parTransId="{F3588457-8A78-40FD-B82A-A8D71DCF7A08}" sibTransId="{8F46C1D4-0A1C-49B2-97F4-B5241774961F}"/>
    <dgm:cxn modelId="{7BB8A34D-75E1-4CDF-B741-911383F8CCBA}" type="presOf" srcId="{D8A36349-84E1-45B8-9CAB-008FA8FAD88D}" destId="{F0190C49-08BB-4DFC-9E40-87B8DD9C3C82}" srcOrd="0" destOrd="0" presId="urn:microsoft.com/office/officeart/2011/layout/HexagonRadial"/>
    <dgm:cxn modelId="{57913F6F-9293-4ED4-97DF-0727807DCE33}" type="presOf" srcId="{C6F5F136-4D4F-4ADF-9FAA-61469D1CBD4F}" destId="{123396BD-A4E1-4F10-97B5-D67AB957B341}" srcOrd="0" destOrd="0" presId="urn:microsoft.com/office/officeart/2011/layout/HexagonRadial"/>
    <dgm:cxn modelId="{75B9B170-33EB-4B1F-87F0-31F3632A30E2}" type="presOf" srcId="{BEC30063-4D33-4C3C-A98C-ADA1F5696E3D}" destId="{C7C4FA98-48BF-40DB-94BD-E33B069C8F0D}" srcOrd="0" destOrd="0" presId="urn:microsoft.com/office/officeart/2011/layout/HexagonRadial"/>
    <dgm:cxn modelId="{FAB65E71-C2BB-4A1C-B878-03B176E62F90}" type="presOf" srcId="{CE12B409-5407-467F-8D1B-2A038C6197B6}" destId="{E11693BA-3479-4D47-83BF-D7F33730E76C}" srcOrd="0" destOrd="0" presId="urn:microsoft.com/office/officeart/2011/layout/HexagonRadial"/>
    <dgm:cxn modelId="{5B6BCAA3-AC22-47C6-94E1-1546B5A41E49}" type="presOf" srcId="{ECA53DC2-575F-4522-804C-C1A6DA8D6787}" destId="{38433E53-9E88-4A16-9316-39B9C6438130}" srcOrd="0" destOrd="0" presId="urn:microsoft.com/office/officeart/2011/layout/HexagonRadial"/>
    <dgm:cxn modelId="{E30139BF-4B89-4B45-8F55-923B1E70243E}" type="presOf" srcId="{04A5B3DC-F0F7-401C-8DFD-1C246A7D7F8A}" destId="{DC3ABA3C-7380-482F-AE08-4772CCECCABB}" srcOrd="0" destOrd="0" presId="urn:microsoft.com/office/officeart/2011/layout/HexagonRadial"/>
    <dgm:cxn modelId="{19B086D5-389C-473E-A5F0-24B448113249}" type="presOf" srcId="{8EE852EB-64EF-4E74-A561-4B230FD3D1C3}" destId="{A867793D-4553-4EA9-A1CF-F11A23FF80C3}" srcOrd="0" destOrd="0" presId="urn:microsoft.com/office/officeart/2011/layout/HexagonRadial"/>
    <dgm:cxn modelId="{59909BDB-8A3A-4E59-972C-72B2C5BC31B2}" srcId="{D8A36349-84E1-45B8-9CAB-008FA8FAD88D}" destId="{C6F5F136-4D4F-4ADF-9FAA-61469D1CBD4F}" srcOrd="3" destOrd="0" parTransId="{0F748BD4-A0BB-4580-A0ED-125A9B77C584}" sibTransId="{B7C38D6F-9B80-47AD-96E9-807A856559E7}"/>
    <dgm:cxn modelId="{7D9F3FDD-4F1F-4FC2-A9A1-046C2E17ECA7}" type="presOf" srcId="{983DBF11-6CBD-4E52-836B-366F37CFF1D1}" destId="{F63D8B5C-8001-48BE-B88F-E993B74C9A94}" srcOrd="0" destOrd="0" presId="urn:microsoft.com/office/officeart/2011/layout/HexagonRadial"/>
    <dgm:cxn modelId="{CC0024F0-5A32-4DF8-82DC-7FDFD5094DE7}" srcId="{D8A36349-84E1-45B8-9CAB-008FA8FAD88D}" destId="{BEC30063-4D33-4C3C-A98C-ADA1F5696E3D}" srcOrd="1" destOrd="0" parTransId="{6E7EB4B5-3DEF-416F-AF14-9ED56BEEAD0D}" sibTransId="{E674C9B0-9059-47D1-AAD1-AD937A5BACE8}"/>
    <dgm:cxn modelId="{FDFDD0B4-9437-4282-8EF5-685D42C563D1}" type="presParOf" srcId="{38433E53-9E88-4A16-9316-39B9C6438130}" destId="{F0190C49-08BB-4DFC-9E40-87B8DD9C3C82}" srcOrd="0" destOrd="0" presId="urn:microsoft.com/office/officeart/2011/layout/HexagonRadial"/>
    <dgm:cxn modelId="{E32B590B-88AA-4D1F-90A5-CB28AD7B2337}" type="presParOf" srcId="{38433E53-9E88-4A16-9316-39B9C6438130}" destId="{83CFEA0D-4A95-46F0-A554-1C220617A18B}" srcOrd="1" destOrd="0" presId="urn:microsoft.com/office/officeart/2011/layout/HexagonRadial"/>
    <dgm:cxn modelId="{210346C8-86A6-4B11-8A76-73492A91AD14}" type="presParOf" srcId="{83CFEA0D-4A95-46F0-A554-1C220617A18B}" destId="{C386E6E7-7DA5-4D06-B6E6-D37EC81D11AB}" srcOrd="0" destOrd="0" presId="urn:microsoft.com/office/officeart/2011/layout/HexagonRadial"/>
    <dgm:cxn modelId="{99A549EA-A9D5-45EC-967A-BA25AC8D8803}" type="presParOf" srcId="{38433E53-9E88-4A16-9316-39B9C6438130}" destId="{A867793D-4553-4EA9-A1CF-F11A23FF80C3}" srcOrd="2" destOrd="0" presId="urn:microsoft.com/office/officeart/2011/layout/HexagonRadial"/>
    <dgm:cxn modelId="{7C2CD804-A7D4-4D1B-8B45-9BB0820904A2}" type="presParOf" srcId="{38433E53-9E88-4A16-9316-39B9C6438130}" destId="{1507ABE5-973F-4B16-BD93-C43E738315BB}" srcOrd="3" destOrd="0" presId="urn:microsoft.com/office/officeart/2011/layout/HexagonRadial"/>
    <dgm:cxn modelId="{A3235830-38D8-4392-8009-565FD0900D20}" type="presParOf" srcId="{1507ABE5-973F-4B16-BD93-C43E738315BB}" destId="{487AF557-E0F3-42A5-BDE0-19256ED85C94}" srcOrd="0" destOrd="0" presId="urn:microsoft.com/office/officeart/2011/layout/HexagonRadial"/>
    <dgm:cxn modelId="{959A5534-9065-40E2-AF11-3F469CFE4A0F}" type="presParOf" srcId="{38433E53-9E88-4A16-9316-39B9C6438130}" destId="{C7C4FA98-48BF-40DB-94BD-E33B069C8F0D}" srcOrd="4" destOrd="0" presId="urn:microsoft.com/office/officeart/2011/layout/HexagonRadial"/>
    <dgm:cxn modelId="{1ECB6BD9-02C4-468D-A988-80BCBFA1125B}" type="presParOf" srcId="{38433E53-9E88-4A16-9316-39B9C6438130}" destId="{A470F64D-F66A-4805-B2BB-2786F267C47A}" srcOrd="5" destOrd="0" presId="urn:microsoft.com/office/officeart/2011/layout/HexagonRadial"/>
    <dgm:cxn modelId="{3F58A6B2-28CF-4936-BE1E-77A1F03FE3C4}" type="presParOf" srcId="{A470F64D-F66A-4805-B2BB-2786F267C47A}" destId="{B1DDE410-8775-411C-A9ED-D604B9343D80}" srcOrd="0" destOrd="0" presId="urn:microsoft.com/office/officeart/2011/layout/HexagonRadial"/>
    <dgm:cxn modelId="{5CDA5819-7364-42AF-9877-0647778E9E36}" type="presParOf" srcId="{38433E53-9E88-4A16-9316-39B9C6438130}" destId="{F63D8B5C-8001-48BE-B88F-E993B74C9A94}" srcOrd="6" destOrd="0" presId="urn:microsoft.com/office/officeart/2011/layout/HexagonRadial"/>
    <dgm:cxn modelId="{4B32C1F9-B894-4DB5-B578-978ED00EDE2C}" type="presParOf" srcId="{38433E53-9E88-4A16-9316-39B9C6438130}" destId="{5FF978E1-5094-43CF-A6C0-5703DAD37536}" srcOrd="7" destOrd="0" presId="urn:microsoft.com/office/officeart/2011/layout/HexagonRadial"/>
    <dgm:cxn modelId="{D0F4F3C7-052D-4B2B-BF32-CC12A54C474C}" type="presParOf" srcId="{5FF978E1-5094-43CF-A6C0-5703DAD37536}" destId="{D9FAF967-4B6D-4A66-A038-89310220E4DD}" srcOrd="0" destOrd="0" presId="urn:microsoft.com/office/officeart/2011/layout/HexagonRadial"/>
    <dgm:cxn modelId="{4809850D-54CF-4A19-8883-93AABD2506AB}" type="presParOf" srcId="{38433E53-9E88-4A16-9316-39B9C6438130}" destId="{123396BD-A4E1-4F10-97B5-D67AB957B341}" srcOrd="8" destOrd="0" presId="urn:microsoft.com/office/officeart/2011/layout/HexagonRadial"/>
    <dgm:cxn modelId="{8A0AEEF6-3623-4F6B-98A4-AFD0E732258A}" type="presParOf" srcId="{38433E53-9E88-4A16-9316-39B9C6438130}" destId="{53CF3C85-83A8-4E68-BE04-938C3DF8D75B}" srcOrd="9" destOrd="0" presId="urn:microsoft.com/office/officeart/2011/layout/HexagonRadial"/>
    <dgm:cxn modelId="{FAA15728-B83D-4320-B9D2-0F398A0C7774}" type="presParOf" srcId="{53CF3C85-83A8-4E68-BE04-938C3DF8D75B}" destId="{3946906F-0ADA-4910-B5D5-1BFB8E0929C2}" srcOrd="0" destOrd="0" presId="urn:microsoft.com/office/officeart/2011/layout/HexagonRadial"/>
    <dgm:cxn modelId="{7A657F4A-6DF8-4A59-896D-2CF2916406C2}" type="presParOf" srcId="{38433E53-9E88-4A16-9316-39B9C6438130}" destId="{DC3ABA3C-7380-482F-AE08-4772CCECCABB}" srcOrd="10" destOrd="0" presId="urn:microsoft.com/office/officeart/2011/layout/HexagonRadial"/>
    <dgm:cxn modelId="{2492A6F0-C412-4C91-B767-E57EB24A042D}" type="presParOf" srcId="{38433E53-9E88-4A16-9316-39B9C6438130}" destId="{B5FF0D8B-DF55-4DB3-93A5-1F79AC6024E3}" srcOrd="11" destOrd="0" presId="urn:microsoft.com/office/officeart/2011/layout/HexagonRadial"/>
    <dgm:cxn modelId="{6850F945-A4A7-4E10-BCEA-4F85B5889308}" type="presParOf" srcId="{B5FF0D8B-DF55-4DB3-93A5-1F79AC6024E3}" destId="{80DAD400-9223-4B99-8AC0-9471ACEE69E2}" srcOrd="0" destOrd="0" presId="urn:microsoft.com/office/officeart/2011/layout/HexagonRadial"/>
    <dgm:cxn modelId="{89C1212F-1366-4362-95C1-AF40F383481C}" type="presParOf" srcId="{38433E53-9E88-4A16-9316-39B9C6438130}" destId="{E11693BA-3479-4D47-83BF-D7F33730E76C}" srcOrd="12" destOrd="0" presId="urn:microsoft.com/office/officeart/2011/layout/HexagonRadial"/>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ECA53DC2-575F-4522-804C-C1A6DA8D6787}" type="doc">
      <dgm:prSet loTypeId="urn:microsoft.com/office/officeart/2011/layout/HexagonRadial" loCatId="cycle" qsTypeId="urn:microsoft.com/office/officeart/2005/8/quickstyle/simple1" qsCatId="simple" csTypeId="urn:microsoft.com/office/officeart/2005/8/colors/accent1_2" csCatId="accent1" phldr="1"/>
      <dgm:spPr/>
      <dgm:t>
        <a:bodyPr/>
        <a:lstStyle/>
        <a:p>
          <a:endParaRPr lang="en-GB"/>
        </a:p>
      </dgm:t>
    </dgm:pt>
    <dgm:pt modelId="{D8A36349-84E1-45B8-9CAB-008FA8FAD88D}">
      <dgm:prSet phldrT="[Text]" custT="1"/>
      <dgm:spPr>
        <a:solidFill>
          <a:schemeClr val="accent3"/>
        </a:solidFill>
      </dgm:spPr>
      <dgm:t>
        <a:bodyPr/>
        <a:lstStyle/>
        <a:p>
          <a:r>
            <a:rPr lang="en-GB" sz="1200" b="1" dirty="0">
              <a:solidFill>
                <a:sysClr val="windowText" lastClr="000000"/>
              </a:solidFill>
            </a:rPr>
            <a:t>Our Regulatory Toolkit</a:t>
          </a:r>
        </a:p>
      </dgm:t>
    </dgm:pt>
    <dgm:pt modelId="{D6BEB63E-1716-40D4-8EB0-FD66CC1E6148}" type="parTrans" cxnId="{7E020914-7384-4DC3-B4BA-BA25E05A706E}">
      <dgm:prSet/>
      <dgm:spPr/>
      <dgm:t>
        <a:bodyPr/>
        <a:lstStyle/>
        <a:p>
          <a:endParaRPr lang="en-GB"/>
        </a:p>
      </dgm:t>
    </dgm:pt>
    <dgm:pt modelId="{5019C03F-E433-4980-8D87-C91C9F8C6B3C}" type="sibTrans" cxnId="{7E020914-7384-4DC3-B4BA-BA25E05A706E}">
      <dgm:prSet/>
      <dgm:spPr/>
      <dgm:t>
        <a:bodyPr/>
        <a:lstStyle/>
        <a:p>
          <a:endParaRPr lang="en-GB"/>
        </a:p>
      </dgm:t>
    </dgm:pt>
    <dgm:pt modelId="{8EE852EB-64EF-4E74-A561-4B230FD3D1C3}">
      <dgm:prSet phldrT="[Text]" custT="1"/>
      <dgm:spPr>
        <a:solidFill>
          <a:schemeClr val="accent3">
            <a:lumMod val="60000"/>
            <a:lumOff val="40000"/>
          </a:schemeClr>
        </a:solidFill>
      </dgm:spPr>
      <dgm:t>
        <a:bodyPr/>
        <a:lstStyle/>
        <a:p>
          <a:r>
            <a:rPr lang="en-GB" sz="1000" b="1" dirty="0">
              <a:solidFill>
                <a:sysClr val="windowText" lastClr="000000"/>
              </a:solidFill>
            </a:rPr>
            <a:t>Assess statistics against the Code </a:t>
          </a:r>
        </a:p>
      </dgm:t>
    </dgm:pt>
    <dgm:pt modelId="{9A5BA447-F4EC-4903-BEC4-73EB6D653FE0}" type="parTrans" cxnId="{69D62247-59CB-47DC-A900-8D797393CF1F}">
      <dgm:prSet/>
      <dgm:spPr/>
      <dgm:t>
        <a:bodyPr/>
        <a:lstStyle/>
        <a:p>
          <a:endParaRPr lang="en-GB"/>
        </a:p>
      </dgm:t>
    </dgm:pt>
    <dgm:pt modelId="{6FB91969-9C45-4CA0-83A7-F357D4BDF11E}" type="sibTrans" cxnId="{69D62247-59CB-47DC-A900-8D797393CF1F}">
      <dgm:prSet/>
      <dgm:spPr/>
      <dgm:t>
        <a:bodyPr/>
        <a:lstStyle/>
        <a:p>
          <a:endParaRPr lang="en-GB"/>
        </a:p>
      </dgm:t>
    </dgm:pt>
    <dgm:pt modelId="{C6F5F136-4D4F-4ADF-9FAA-61469D1CBD4F}">
      <dgm:prSet phldrT="[Text]" custT="1"/>
      <dgm:spPr>
        <a:solidFill>
          <a:schemeClr val="bg2"/>
        </a:solidFill>
      </dgm:spPr>
      <dgm:t>
        <a:bodyPr/>
        <a:lstStyle/>
        <a:p>
          <a:r>
            <a:rPr lang="en-GB" sz="1000" b="1" dirty="0">
              <a:solidFill>
                <a:sysClr val="windowText" lastClr="000000"/>
              </a:solidFill>
            </a:rPr>
            <a:t>Assess wider value - Systemic Reviews </a:t>
          </a:r>
        </a:p>
      </dgm:t>
    </dgm:pt>
    <dgm:pt modelId="{0F748BD4-A0BB-4580-A0ED-125A9B77C584}" type="parTrans" cxnId="{59909BDB-8A3A-4E59-972C-72B2C5BC31B2}">
      <dgm:prSet/>
      <dgm:spPr/>
      <dgm:t>
        <a:bodyPr/>
        <a:lstStyle/>
        <a:p>
          <a:endParaRPr lang="en-GB"/>
        </a:p>
      </dgm:t>
    </dgm:pt>
    <dgm:pt modelId="{B7C38D6F-9B80-47AD-96E9-807A856559E7}" type="sibTrans" cxnId="{59909BDB-8A3A-4E59-972C-72B2C5BC31B2}">
      <dgm:prSet/>
      <dgm:spPr/>
      <dgm:t>
        <a:bodyPr/>
        <a:lstStyle/>
        <a:p>
          <a:endParaRPr lang="en-GB"/>
        </a:p>
      </dgm:t>
    </dgm:pt>
    <dgm:pt modelId="{04A5B3DC-F0F7-401C-8DFD-1C246A7D7F8A}">
      <dgm:prSet phldrT="[Text]"/>
      <dgm:spPr>
        <a:solidFill>
          <a:schemeClr val="bg2"/>
        </a:solidFill>
      </dgm:spPr>
      <dgm:t>
        <a:bodyPr/>
        <a:lstStyle/>
        <a:p>
          <a:r>
            <a:rPr lang="en-GB" b="1" dirty="0">
              <a:solidFill>
                <a:sysClr val="windowText" lastClr="000000"/>
              </a:solidFill>
            </a:rPr>
            <a:t>Support voluntary adopters</a:t>
          </a:r>
        </a:p>
      </dgm:t>
    </dgm:pt>
    <dgm:pt modelId="{BCD3CA2F-CEDA-4051-8124-4E14C66C35C3}" type="parTrans" cxnId="{32518D1D-59B7-4A19-9483-7F56FF55684F}">
      <dgm:prSet/>
      <dgm:spPr/>
      <dgm:t>
        <a:bodyPr/>
        <a:lstStyle/>
        <a:p>
          <a:endParaRPr lang="en-GB"/>
        </a:p>
      </dgm:t>
    </dgm:pt>
    <dgm:pt modelId="{A676265C-F8CE-425B-9554-3E1191275049}" type="sibTrans" cxnId="{32518D1D-59B7-4A19-9483-7F56FF55684F}">
      <dgm:prSet/>
      <dgm:spPr/>
      <dgm:t>
        <a:bodyPr/>
        <a:lstStyle/>
        <a:p>
          <a:endParaRPr lang="en-GB"/>
        </a:p>
      </dgm:t>
    </dgm:pt>
    <dgm:pt modelId="{CE12B409-5407-467F-8D1B-2A038C6197B6}">
      <dgm:prSet phldrT="[Text]"/>
      <dgm:spPr>
        <a:solidFill>
          <a:schemeClr val="bg2"/>
        </a:solidFill>
      </dgm:spPr>
      <dgm:t>
        <a:bodyPr/>
        <a:lstStyle/>
        <a:p>
          <a:r>
            <a:rPr lang="en-GB" b="1" dirty="0">
              <a:solidFill>
                <a:sysClr val="windowText" lastClr="000000"/>
              </a:solidFill>
            </a:rPr>
            <a:t>Uphold the Code of Practice</a:t>
          </a:r>
        </a:p>
      </dgm:t>
    </dgm:pt>
    <dgm:pt modelId="{8F46C1D4-0A1C-49B2-97F4-B5241774961F}" type="sibTrans" cxnId="{AFDC566C-F100-43DF-9A13-74F0DA13F640}">
      <dgm:prSet/>
      <dgm:spPr/>
      <dgm:t>
        <a:bodyPr/>
        <a:lstStyle/>
        <a:p>
          <a:endParaRPr lang="en-GB"/>
        </a:p>
      </dgm:t>
    </dgm:pt>
    <dgm:pt modelId="{F3588457-8A78-40FD-B82A-A8D71DCF7A08}" type="parTrans" cxnId="{AFDC566C-F100-43DF-9A13-74F0DA13F640}">
      <dgm:prSet/>
      <dgm:spPr/>
      <dgm:t>
        <a:bodyPr/>
        <a:lstStyle/>
        <a:p>
          <a:endParaRPr lang="en-GB"/>
        </a:p>
      </dgm:t>
    </dgm:pt>
    <dgm:pt modelId="{BEC30063-4D33-4C3C-A98C-ADA1F5696E3D}">
      <dgm:prSet phldrT="[Text]" custT="1"/>
      <dgm:spPr>
        <a:solidFill>
          <a:schemeClr val="accent3">
            <a:lumMod val="60000"/>
            <a:lumOff val="40000"/>
          </a:schemeClr>
        </a:solidFill>
      </dgm:spPr>
      <dgm:t>
        <a:bodyPr/>
        <a:lstStyle/>
        <a:p>
          <a:r>
            <a:rPr lang="en-GB" sz="1000" b="1" dirty="0">
              <a:solidFill>
                <a:sysClr val="windowText" lastClr="000000"/>
              </a:solidFill>
            </a:rPr>
            <a:t>Check statistics against the Code </a:t>
          </a:r>
        </a:p>
      </dgm:t>
    </dgm:pt>
    <dgm:pt modelId="{E674C9B0-9059-47D1-AAD1-AD937A5BACE8}" type="sibTrans" cxnId="{CC0024F0-5A32-4DF8-82DC-7FDFD5094DE7}">
      <dgm:prSet/>
      <dgm:spPr/>
      <dgm:t>
        <a:bodyPr/>
        <a:lstStyle/>
        <a:p>
          <a:endParaRPr lang="en-GB"/>
        </a:p>
      </dgm:t>
    </dgm:pt>
    <dgm:pt modelId="{6E7EB4B5-3DEF-416F-AF14-9ED56BEEAD0D}" type="parTrans" cxnId="{CC0024F0-5A32-4DF8-82DC-7FDFD5094DE7}">
      <dgm:prSet/>
      <dgm:spPr/>
      <dgm:t>
        <a:bodyPr/>
        <a:lstStyle/>
        <a:p>
          <a:endParaRPr lang="en-GB"/>
        </a:p>
      </dgm:t>
    </dgm:pt>
    <dgm:pt modelId="{983DBF11-6CBD-4E52-836B-366F37CFF1D1}">
      <dgm:prSet phldrT="[Text]" custT="1"/>
      <dgm:spPr>
        <a:solidFill>
          <a:schemeClr val="accent3">
            <a:lumMod val="60000"/>
            <a:lumOff val="40000"/>
          </a:schemeClr>
        </a:solidFill>
      </dgm:spPr>
      <dgm:t>
        <a:bodyPr/>
        <a:lstStyle/>
        <a:p>
          <a:r>
            <a:rPr lang="en-GB" sz="1000" b="1" i="0" dirty="0">
              <a:solidFill>
                <a:sysClr val="windowText" lastClr="000000"/>
              </a:solidFill>
            </a:rPr>
            <a:t>Stand up for statistics- </a:t>
          </a:r>
          <a:r>
            <a:rPr lang="en-GB" sz="1000" b="1" dirty="0">
              <a:solidFill>
                <a:sysClr val="windowText" lastClr="000000"/>
              </a:solidFill>
            </a:rPr>
            <a:t>comment &amp; intervene</a:t>
          </a:r>
        </a:p>
      </dgm:t>
    </dgm:pt>
    <dgm:pt modelId="{D1D60FF5-5F71-4024-A779-D7914F3EB367}" type="sibTrans" cxnId="{EA453329-AC10-4906-8A4C-E4186F105BC4}">
      <dgm:prSet/>
      <dgm:spPr/>
      <dgm:t>
        <a:bodyPr/>
        <a:lstStyle/>
        <a:p>
          <a:endParaRPr lang="en-GB"/>
        </a:p>
      </dgm:t>
    </dgm:pt>
    <dgm:pt modelId="{7DD62A80-B807-4601-B315-F42412109AC2}" type="parTrans" cxnId="{EA453329-AC10-4906-8A4C-E4186F105BC4}">
      <dgm:prSet/>
      <dgm:spPr/>
      <dgm:t>
        <a:bodyPr/>
        <a:lstStyle/>
        <a:p>
          <a:endParaRPr lang="en-GB"/>
        </a:p>
      </dgm:t>
    </dgm:pt>
    <dgm:pt modelId="{38433E53-9E88-4A16-9316-39B9C6438130}" type="pres">
      <dgm:prSet presAssocID="{ECA53DC2-575F-4522-804C-C1A6DA8D6787}" presName="Name0" presStyleCnt="0">
        <dgm:presLayoutVars>
          <dgm:chMax val="1"/>
          <dgm:chPref val="1"/>
          <dgm:dir/>
          <dgm:animOne val="branch"/>
          <dgm:animLvl val="lvl"/>
        </dgm:presLayoutVars>
      </dgm:prSet>
      <dgm:spPr/>
    </dgm:pt>
    <dgm:pt modelId="{F0190C49-08BB-4DFC-9E40-87B8DD9C3C82}" type="pres">
      <dgm:prSet presAssocID="{D8A36349-84E1-45B8-9CAB-008FA8FAD88D}" presName="Parent" presStyleLbl="node0" presStyleIdx="0" presStyleCnt="1" custScaleX="102995" custScaleY="106478">
        <dgm:presLayoutVars>
          <dgm:chMax val="6"/>
          <dgm:chPref val="6"/>
        </dgm:presLayoutVars>
      </dgm:prSet>
      <dgm:spPr/>
    </dgm:pt>
    <dgm:pt modelId="{83CFEA0D-4A95-46F0-A554-1C220617A18B}" type="pres">
      <dgm:prSet presAssocID="{8EE852EB-64EF-4E74-A561-4B230FD3D1C3}" presName="Accent1" presStyleCnt="0"/>
      <dgm:spPr/>
    </dgm:pt>
    <dgm:pt modelId="{C386E6E7-7DA5-4D06-B6E6-D37EC81D11AB}" type="pres">
      <dgm:prSet presAssocID="{8EE852EB-64EF-4E74-A561-4B230FD3D1C3}" presName="Accent" presStyleLbl="bgShp" presStyleIdx="0" presStyleCnt="6"/>
      <dgm:spPr/>
    </dgm:pt>
    <dgm:pt modelId="{A867793D-4553-4EA9-A1CF-F11A23FF80C3}" type="pres">
      <dgm:prSet presAssocID="{8EE852EB-64EF-4E74-A561-4B230FD3D1C3}" presName="Child1" presStyleLbl="node1" presStyleIdx="0" presStyleCnt="6" custLinFactNeighborY="-1638">
        <dgm:presLayoutVars>
          <dgm:chMax val="0"/>
          <dgm:chPref val="0"/>
          <dgm:bulletEnabled val="1"/>
        </dgm:presLayoutVars>
      </dgm:prSet>
      <dgm:spPr/>
    </dgm:pt>
    <dgm:pt modelId="{1507ABE5-973F-4B16-BD93-C43E738315BB}" type="pres">
      <dgm:prSet presAssocID="{BEC30063-4D33-4C3C-A98C-ADA1F5696E3D}" presName="Accent2" presStyleCnt="0"/>
      <dgm:spPr/>
    </dgm:pt>
    <dgm:pt modelId="{487AF557-E0F3-42A5-BDE0-19256ED85C94}" type="pres">
      <dgm:prSet presAssocID="{BEC30063-4D33-4C3C-A98C-ADA1F5696E3D}" presName="Accent" presStyleLbl="bgShp" presStyleIdx="1" presStyleCnt="6"/>
      <dgm:spPr>
        <a:solidFill>
          <a:schemeClr val="accent3">
            <a:lumMod val="20000"/>
            <a:lumOff val="80000"/>
          </a:schemeClr>
        </a:solidFill>
      </dgm:spPr>
    </dgm:pt>
    <dgm:pt modelId="{C7C4FA98-48BF-40DB-94BD-E33B069C8F0D}" type="pres">
      <dgm:prSet presAssocID="{BEC30063-4D33-4C3C-A98C-ADA1F5696E3D}" presName="Child2" presStyleLbl="node1" presStyleIdx="1" presStyleCnt="6">
        <dgm:presLayoutVars>
          <dgm:chMax val="0"/>
          <dgm:chPref val="0"/>
          <dgm:bulletEnabled val="1"/>
        </dgm:presLayoutVars>
      </dgm:prSet>
      <dgm:spPr/>
    </dgm:pt>
    <dgm:pt modelId="{A470F64D-F66A-4805-B2BB-2786F267C47A}" type="pres">
      <dgm:prSet presAssocID="{983DBF11-6CBD-4E52-836B-366F37CFF1D1}" presName="Accent3" presStyleCnt="0"/>
      <dgm:spPr/>
    </dgm:pt>
    <dgm:pt modelId="{B1DDE410-8775-411C-A9ED-D604B9343D80}" type="pres">
      <dgm:prSet presAssocID="{983DBF11-6CBD-4E52-836B-366F37CFF1D1}" presName="Accent" presStyleLbl="bgShp" presStyleIdx="2" presStyleCnt="6"/>
      <dgm:spPr>
        <a:solidFill>
          <a:schemeClr val="accent3">
            <a:lumMod val="20000"/>
            <a:lumOff val="80000"/>
          </a:schemeClr>
        </a:solidFill>
      </dgm:spPr>
    </dgm:pt>
    <dgm:pt modelId="{F63D8B5C-8001-48BE-B88F-E993B74C9A94}" type="pres">
      <dgm:prSet presAssocID="{983DBF11-6CBD-4E52-836B-366F37CFF1D1}" presName="Child3" presStyleLbl="node1" presStyleIdx="2" presStyleCnt="6" custLinFactNeighborX="2368" custLinFactNeighborY="567">
        <dgm:presLayoutVars>
          <dgm:chMax val="0"/>
          <dgm:chPref val="0"/>
          <dgm:bulletEnabled val="1"/>
        </dgm:presLayoutVars>
      </dgm:prSet>
      <dgm:spPr/>
    </dgm:pt>
    <dgm:pt modelId="{5FF978E1-5094-43CF-A6C0-5703DAD37536}" type="pres">
      <dgm:prSet presAssocID="{C6F5F136-4D4F-4ADF-9FAA-61469D1CBD4F}" presName="Accent4" presStyleCnt="0"/>
      <dgm:spPr/>
    </dgm:pt>
    <dgm:pt modelId="{D9FAF967-4B6D-4A66-A038-89310220E4DD}" type="pres">
      <dgm:prSet presAssocID="{C6F5F136-4D4F-4ADF-9FAA-61469D1CBD4F}" presName="Accent" presStyleLbl="bgShp" presStyleIdx="3" presStyleCnt="6" custLinFactNeighborX="2770" custLinFactNeighborY="1037"/>
      <dgm:spPr>
        <a:solidFill>
          <a:schemeClr val="accent3">
            <a:lumMod val="20000"/>
            <a:lumOff val="80000"/>
          </a:schemeClr>
        </a:solidFill>
      </dgm:spPr>
    </dgm:pt>
    <dgm:pt modelId="{123396BD-A4E1-4F10-97B5-D67AB957B341}" type="pres">
      <dgm:prSet presAssocID="{C6F5F136-4D4F-4ADF-9FAA-61469D1CBD4F}" presName="Child4" presStyleLbl="node1" presStyleIdx="3" presStyleCnt="6">
        <dgm:presLayoutVars>
          <dgm:chMax val="0"/>
          <dgm:chPref val="0"/>
          <dgm:bulletEnabled val="1"/>
        </dgm:presLayoutVars>
      </dgm:prSet>
      <dgm:spPr/>
    </dgm:pt>
    <dgm:pt modelId="{53CF3C85-83A8-4E68-BE04-938C3DF8D75B}" type="pres">
      <dgm:prSet presAssocID="{04A5B3DC-F0F7-401C-8DFD-1C246A7D7F8A}" presName="Accent5" presStyleCnt="0"/>
      <dgm:spPr/>
    </dgm:pt>
    <dgm:pt modelId="{3946906F-0ADA-4910-B5D5-1BFB8E0929C2}" type="pres">
      <dgm:prSet presAssocID="{04A5B3DC-F0F7-401C-8DFD-1C246A7D7F8A}" presName="Accent" presStyleLbl="bgShp" presStyleIdx="4" presStyleCnt="6"/>
      <dgm:spPr>
        <a:solidFill>
          <a:schemeClr val="bg1"/>
        </a:solidFill>
      </dgm:spPr>
    </dgm:pt>
    <dgm:pt modelId="{DC3ABA3C-7380-482F-AE08-4772CCECCABB}" type="pres">
      <dgm:prSet presAssocID="{04A5B3DC-F0F7-401C-8DFD-1C246A7D7F8A}" presName="Child5" presStyleLbl="node1" presStyleIdx="4" presStyleCnt="6">
        <dgm:presLayoutVars>
          <dgm:chMax val="0"/>
          <dgm:chPref val="0"/>
          <dgm:bulletEnabled val="1"/>
        </dgm:presLayoutVars>
      </dgm:prSet>
      <dgm:spPr/>
    </dgm:pt>
    <dgm:pt modelId="{B5FF0D8B-DF55-4DB3-93A5-1F79AC6024E3}" type="pres">
      <dgm:prSet presAssocID="{CE12B409-5407-467F-8D1B-2A038C6197B6}" presName="Accent6" presStyleCnt="0"/>
      <dgm:spPr/>
    </dgm:pt>
    <dgm:pt modelId="{80DAD400-9223-4B99-8AC0-9471ACEE69E2}" type="pres">
      <dgm:prSet presAssocID="{CE12B409-5407-467F-8D1B-2A038C6197B6}" presName="Accent" presStyleLbl="bgShp" presStyleIdx="5" presStyleCnt="6"/>
      <dgm:spPr>
        <a:solidFill>
          <a:schemeClr val="bg1"/>
        </a:solidFill>
      </dgm:spPr>
    </dgm:pt>
    <dgm:pt modelId="{E11693BA-3479-4D47-83BF-D7F33730E76C}" type="pres">
      <dgm:prSet presAssocID="{CE12B409-5407-467F-8D1B-2A038C6197B6}" presName="Child6" presStyleLbl="node1" presStyleIdx="5" presStyleCnt="6">
        <dgm:presLayoutVars>
          <dgm:chMax val="0"/>
          <dgm:chPref val="0"/>
          <dgm:bulletEnabled val="1"/>
        </dgm:presLayoutVars>
      </dgm:prSet>
      <dgm:spPr/>
    </dgm:pt>
  </dgm:ptLst>
  <dgm:cxnLst>
    <dgm:cxn modelId="{7E020914-7384-4DC3-B4BA-BA25E05A706E}" srcId="{ECA53DC2-575F-4522-804C-C1A6DA8D6787}" destId="{D8A36349-84E1-45B8-9CAB-008FA8FAD88D}" srcOrd="0" destOrd="0" parTransId="{D6BEB63E-1716-40D4-8EB0-FD66CC1E6148}" sibTransId="{5019C03F-E433-4980-8D87-C91C9F8C6B3C}"/>
    <dgm:cxn modelId="{32518D1D-59B7-4A19-9483-7F56FF55684F}" srcId="{D8A36349-84E1-45B8-9CAB-008FA8FAD88D}" destId="{04A5B3DC-F0F7-401C-8DFD-1C246A7D7F8A}" srcOrd="4" destOrd="0" parTransId="{BCD3CA2F-CEDA-4051-8124-4E14C66C35C3}" sibTransId="{A676265C-F8CE-425B-9554-3E1191275049}"/>
    <dgm:cxn modelId="{EA453329-AC10-4906-8A4C-E4186F105BC4}" srcId="{D8A36349-84E1-45B8-9CAB-008FA8FAD88D}" destId="{983DBF11-6CBD-4E52-836B-366F37CFF1D1}" srcOrd="2" destOrd="0" parTransId="{7DD62A80-B807-4601-B315-F42412109AC2}" sibTransId="{D1D60FF5-5F71-4024-A779-D7914F3EB367}"/>
    <dgm:cxn modelId="{69D62247-59CB-47DC-A900-8D797393CF1F}" srcId="{D8A36349-84E1-45B8-9CAB-008FA8FAD88D}" destId="{8EE852EB-64EF-4E74-A561-4B230FD3D1C3}" srcOrd="0" destOrd="0" parTransId="{9A5BA447-F4EC-4903-BEC4-73EB6D653FE0}" sibTransId="{6FB91969-9C45-4CA0-83A7-F357D4BDF11E}"/>
    <dgm:cxn modelId="{AFDC566C-F100-43DF-9A13-74F0DA13F640}" srcId="{D8A36349-84E1-45B8-9CAB-008FA8FAD88D}" destId="{CE12B409-5407-467F-8D1B-2A038C6197B6}" srcOrd="5" destOrd="0" parTransId="{F3588457-8A78-40FD-B82A-A8D71DCF7A08}" sibTransId="{8F46C1D4-0A1C-49B2-97F4-B5241774961F}"/>
    <dgm:cxn modelId="{7BB8A34D-75E1-4CDF-B741-911383F8CCBA}" type="presOf" srcId="{D8A36349-84E1-45B8-9CAB-008FA8FAD88D}" destId="{F0190C49-08BB-4DFC-9E40-87B8DD9C3C82}" srcOrd="0" destOrd="0" presId="urn:microsoft.com/office/officeart/2011/layout/HexagonRadial"/>
    <dgm:cxn modelId="{57913F6F-9293-4ED4-97DF-0727807DCE33}" type="presOf" srcId="{C6F5F136-4D4F-4ADF-9FAA-61469D1CBD4F}" destId="{123396BD-A4E1-4F10-97B5-D67AB957B341}" srcOrd="0" destOrd="0" presId="urn:microsoft.com/office/officeart/2011/layout/HexagonRadial"/>
    <dgm:cxn modelId="{75B9B170-33EB-4B1F-87F0-31F3632A30E2}" type="presOf" srcId="{BEC30063-4D33-4C3C-A98C-ADA1F5696E3D}" destId="{C7C4FA98-48BF-40DB-94BD-E33B069C8F0D}" srcOrd="0" destOrd="0" presId="urn:microsoft.com/office/officeart/2011/layout/HexagonRadial"/>
    <dgm:cxn modelId="{FAB65E71-C2BB-4A1C-B878-03B176E62F90}" type="presOf" srcId="{CE12B409-5407-467F-8D1B-2A038C6197B6}" destId="{E11693BA-3479-4D47-83BF-D7F33730E76C}" srcOrd="0" destOrd="0" presId="urn:microsoft.com/office/officeart/2011/layout/HexagonRadial"/>
    <dgm:cxn modelId="{5B6BCAA3-AC22-47C6-94E1-1546B5A41E49}" type="presOf" srcId="{ECA53DC2-575F-4522-804C-C1A6DA8D6787}" destId="{38433E53-9E88-4A16-9316-39B9C6438130}" srcOrd="0" destOrd="0" presId="urn:microsoft.com/office/officeart/2011/layout/HexagonRadial"/>
    <dgm:cxn modelId="{E30139BF-4B89-4B45-8F55-923B1E70243E}" type="presOf" srcId="{04A5B3DC-F0F7-401C-8DFD-1C246A7D7F8A}" destId="{DC3ABA3C-7380-482F-AE08-4772CCECCABB}" srcOrd="0" destOrd="0" presId="urn:microsoft.com/office/officeart/2011/layout/HexagonRadial"/>
    <dgm:cxn modelId="{19B086D5-389C-473E-A5F0-24B448113249}" type="presOf" srcId="{8EE852EB-64EF-4E74-A561-4B230FD3D1C3}" destId="{A867793D-4553-4EA9-A1CF-F11A23FF80C3}" srcOrd="0" destOrd="0" presId="urn:microsoft.com/office/officeart/2011/layout/HexagonRadial"/>
    <dgm:cxn modelId="{59909BDB-8A3A-4E59-972C-72B2C5BC31B2}" srcId="{D8A36349-84E1-45B8-9CAB-008FA8FAD88D}" destId="{C6F5F136-4D4F-4ADF-9FAA-61469D1CBD4F}" srcOrd="3" destOrd="0" parTransId="{0F748BD4-A0BB-4580-A0ED-125A9B77C584}" sibTransId="{B7C38D6F-9B80-47AD-96E9-807A856559E7}"/>
    <dgm:cxn modelId="{7D9F3FDD-4F1F-4FC2-A9A1-046C2E17ECA7}" type="presOf" srcId="{983DBF11-6CBD-4E52-836B-366F37CFF1D1}" destId="{F63D8B5C-8001-48BE-B88F-E993B74C9A94}" srcOrd="0" destOrd="0" presId="urn:microsoft.com/office/officeart/2011/layout/HexagonRadial"/>
    <dgm:cxn modelId="{CC0024F0-5A32-4DF8-82DC-7FDFD5094DE7}" srcId="{D8A36349-84E1-45B8-9CAB-008FA8FAD88D}" destId="{BEC30063-4D33-4C3C-A98C-ADA1F5696E3D}" srcOrd="1" destOrd="0" parTransId="{6E7EB4B5-3DEF-416F-AF14-9ED56BEEAD0D}" sibTransId="{E674C9B0-9059-47D1-AAD1-AD937A5BACE8}"/>
    <dgm:cxn modelId="{FDFDD0B4-9437-4282-8EF5-685D42C563D1}" type="presParOf" srcId="{38433E53-9E88-4A16-9316-39B9C6438130}" destId="{F0190C49-08BB-4DFC-9E40-87B8DD9C3C82}" srcOrd="0" destOrd="0" presId="urn:microsoft.com/office/officeart/2011/layout/HexagonRadial"/>
    <dgm:cxn modelId="{E32B590B-88AA-4D1F-90A5-CB28AD7B2337}" type="presParOf" srcId="{38433E53-9E88-4A16-9316-39B9C6438130}" destId="{83CFEA0D-4A95-46F0-A554-1C220617A18B}" srcOrd="1" destOrd="0" presId="urn:microsoft.com/office/officeart/2011/layout/HexagonRadial"/>
    <dgm:cxn modelId="{210346C8-86A6-4B11-8A76-73492A91AD14}" type="presParOf" srcId="{83CFEA0D-4A95-46F0-A554-1C220617A18B}" destId="{C386E6E7-7DA5-4D06-B6E6-D37EC81D11AB}" srcOrd="0" destOrd="0" presId="urn:microsoft.com/office/officeart/2011/layout/HexagonRadial"/>
    <dgm:cxn modelId="{99A549EA-A9D5-45EC-967A-BA25AC8D8803}" type="presParOf" srcId="{38433E53-9E88-4A16-9316-39B9C6438130}" destId="{A867793D-4553-4EA9-A1CF-F11A23FF80C3}" srcOrd="2" destOrd="0" presId="urn:microsoft.com/office/officeart/2011/layout/HexagonRadial"/>
    <dgm:cxn modelId="{7C2CD804-A7D4-4D1B-8B45-9BB0820904A2}" type="presParOf" srcId="{38433E53-9E88-4A16-9316-39B9C6438130}" destId="{1507ABE5-973F-4B16-BD93-C43E738315BB}" srcOrd="3" destOrd="0" presId="urn:microsoft.com/office/officeart/2011/layout/HexagonRadial"/>
    <dgm:cxn modelId="{A3235830-38D8-4392-8009-565FD0900D20}" type="presParOf" srcId="{1507ABE5-973F-4B16-BD93-C43E738315BB}" destId="{487AF557-E0F3-42A5-BDE0-19256ED85C94}" srcOrd="0" destOrd="0" presId="urn:microsoft.com/office/officeart/2011/layout/HexagonRadial"/>
    <dgm:cxn modelId="{959A5534-9065-40E2-AF11-3F469CFE4A0F}" type="presParOf" srcId="{38433E53-9E88-4A16-9316-39B9C6438130}" destId="{C7C4FA98-48BF-40DB-94BD-E33B069C8F0D}" srcOrd="4" destOrd="0" presId="urn:microsoft.com/office/officeart/2011/layout/HexagonRadial"/>
    <dgm:cxn modelId="{1ECB6BD9-02C4-468D-A988-80BCBFA1125B}" type="presParOf" srcId="{38433E53-9E88-4A16-9316-39B9C6438130}" destId="{A470F64D-F66A-4805-B2BB-2786F267C47A}" srcOrd="5" destOrd="0" presId="urn:microsoft.com/office/officeart/2011/layout/HexagonRadial"/>
    <dgm:cxn modelId="{3F58A6B2-28CF-4936-BE1E-77A1F03FE3C4}" type="presParOf" srcId="{A470F64D-F66A-4805-B2BB-2786F267C47A}" destId="{B1DDE410-8775-411C-A9ED-D604B9343D80}" srcOrd="0" destOrd="0" presId="urn:microsoft.com/office/officeart/2011/layout/HexagonRadial"/>
    <dgm:cxn modelId="{5CDA5819-7364-42AF-9877-0647778E9E36}" type="presParOf" srcId="{38433E53-9E88-4A16-9316-39B9C6438130}" destId="{F63D8B5C-8001-48BE-B88F-E993B74C9A94}" srcOrd="6" destOrd="0" presId="urn:microsoft.com/office/officeart/2011/layout/HexagonRadial"/>
    <dgm:cxn modelId="{4B32C1F9-B894-4DB5-B578-978ED00EDE2C}" type="presParOf" srcId="{38433E53-9E88-4A16-9316-39B9C6438130}" destId="{5FF978E1-5094-43CF-A6C0-5703DAD37536}" srcOrd="7" destOrd="0" presId="urn:microsoft.com/office/officeart/2011/layout/HexagonRadial"/>
    <dgm:cxn modelId="{D0F4F3C7-052D-4B2B-BF32-CC12A54C474C}" type="presParOf" srcId="{5FF978E1-5094-43CF-A6C0-5703DAD37536}" destId="{D9FAF967-4B6D-4A66-A038-89310220E4DD}" srcOrd="0" destOrd="0" presId="urn:microsoft.com/office/officeart/2011/layout/HexagonRadial"/>
    <dgm:cxn modelId="{4809850D-54CF-4A19-8883-93AABD2506AB}" type="presParOf" srcId="{38433E53-9E88-4A16-9316-39B9C6438130}" destId="{123396BD-A4E1-4F10-97B5-D67AB957B341}" srcOrd="8" destOrd="0" presId="urn:microsoft.com/office/officeart/2011/layout/HexagonRadial"/>
    <dgm:cxn modelId="{8A0AEEF6-3623-4F6B-98A4-AFD0E732258A}" type="presParOf" srcId="{38433E53-9E88-4A16-9316-39B9C6438130}" destId="{53CF3C85-83A8-4E68-BE04-938C3DF8D75B}" srcOrd="9" destOrd="0" presId="urn:microsoft.com/office/officeart/2011/layout/HexagonRadial"/>
    <dgm:cxn modelId="{FAA15728-B83D-4320-B9D2-0F398A0C7774}" type="presParOf" srcId="{53CF3C85-83A8-4E68-BE04-938C3DF8D75B}" destId="{3946906F-0ADA-4910-B5D5-1BFB8E0929C2}" srcOrd="0" destOrd="0" presId="urn:microsoft.com/office/officeart/2011/layout/HexagonRadial"/>
    <dgm:cxn modelId="{7A657F4A-6DF8-4A59-896D-2CF2916406C2}" type="presParOf" srcId="{38433E53-9E88-4A16-9316-39B9C6438130}" destId="{DC3ABA3C-7380-482F-AE08-4772CCECCABB}" srcOrd="10" destOrd="0" presId="urn:microsoft.com/office/officeart/2011/layout/HexagonRadial"/>
    <dgm:cxn modelId="{2492A6F0-C412-4C91-B767-E57EB24A042D}" type="presParOf" srcId="{38433E53-9E88-4A16-9316-39B9C6438130}" destId="{B5FF0D8B-DF55-4DB3-93A5-1F79AC6024E3}" srcOrd="11" destOrd="0" presId="urn:microsoft.com/office/officeart/2011/layout/HexagonRadial"/>
    <dgm:cxn modelId="{6850F945-A4A7-4E10-BCEA-4F85B5889308}" type="presParOf" srcId="{B5FF0D8B-DF55-4DB3-93A5-1F79AC6024E3}" destId="{80DAD400-9223-4B99-8AC0-9471ACEE69E2}" srcOrd="0" destOrd="0" presId="urn:microsoft.com/office/officeart/2011/layout/HexagonRadial"/>
    <dgm:cxn modelId="{89C1212F-1366-4362-95C1-AF40F383481C}" type="presParOf" srcId="{38433E53-9E88-4A16-9316-39B9C6438130}" destId="{E11693BA-3479-4D47-83BF-D7F33730E76C}" srcOrd="12" destOrd="0" presId="urn:microsoft.com/office/officeart/2011/layout/HexagonRadial"/>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ECA53DC2-575F-4522-804C-C1A6DA8D6787}" type="doc">
      <dgm:prSet loTypeId="urn:microsoft.com/office/officeart/2011/layout/HexagonRadial" loCatId="cycle" qsTypeId="urn:microsoft.com/office/officeart/2005/8/quickstyle/simple1" qsCatId="simple" csTypeId="urn:microsoft.com/office/officeart/2005/8/colors/accent1_2" csCatId="accent1" phldr="1"/>
      <dgm:spPr/>
      <dgm:t>
        <a:bodyPr/>
        <a:lstStyle/>
        <a:p>
          <a:endParaRPr lang="en-GB"/>
        </a:p>
      </dgm:t>
    </dgm:pt>
    <dgm:pt modelId="{D8A36349-84E1-45B8-9CAB-008FA8FAD88D}">
      <dgm:prSet phldrT="[Text]" custT="1"/>
      <dgm:spPr>
        <a:solidFill>
          <a:schemeClr val="accent3"/>
        </a:solidFill>
      </dgm:spPr>
      <dgm:t>
        <a:bodyPr/>
        <a:lstStyle/>
        <a:p>
          <a:r>
            <a:rPr lang="en-GB" sz="1200" b="1" dirty="0">
              <a:solidFill>
                <a:sysClr val="windowText" lastClr="000000"/>
              </a:solidFill>
            </a:rPr>
            <a:t>Our Regulatory Toolkit</a:t>
          </a:r>
        </a:p>
      </dgm:t>
    </dgm:pt>
    <dgm:pt modelId="{D6BEB63E-1716-40D4-8EB0-FD66CC1E6148}" type="parTrans" cxnId="{7E020914-7384-4DC3-B4BA-BA25E05A706E}">
      <dgm:prSet/>
      <dgm:spPr/>
      <dgm:t>
        <a:bodyPr/>
        <a:lstStyle/>
        <a:p>
          <a:endParaRPr lang="en-GB"/>
        </a:p>
      </dgm:t>
    </dgm:pt>
    <dgm:pt modelId="{5019C03F-E433-4980-8D87-C91C9F8C6B3C}" type="sibTrans" cxnId="{7E020914-7384-4DC3-B4BA-BA25E05A706E}">
      <dgm:prSet/>
      <dgm:spPr/>
      <dgm:t>
        <a:bodyPr/>
        <a:lstStyle/>
        <a:p>
          <a:endParaRPr lang="en-GB"/>
        </a:p>
      </dgm:t>
    </dgm:pt>
    <dgm:pt modelId="{8EE852EB-64EF-4E74-A561-4B230FD3D1C3}">
      <dgm:prSet phldrT="[Text]" custT="1"/>
      <dgm:spPr>
        <a:solidFill>
          <a:schemeClr val="accent3">
            <a:lumMod val="60000"/>
            <a:lumOff val="40000"/>
          </a:schemeClr>
        </a:solidFill>
      </dgm:spPr>
      <dgm:t>
        <a:bodyPr/>
        <a:lstStyle/>
        <a:p>
          <a:r>
            <a:rPr lang="en-GB" sz="1000" b="1" dirty="0">
              <a:solidFill>
                <a:sysClr val="windowText" lastClr="000000"/>
              </a:solidFill>
            </a:rPr>
            <a:t>Assess statistics against the Code </a:t>
          </a:r>
        </a:p>
      </dgm:t>
    </dgm:pt>
    <dgm:pt modelId="{9A5BA447-F4EC-4903-BEC4-73EB6D653FE0}" type="parTrans" cxnId="{69D62247-59CB-47DC-A900-8D797393CF1F}">
      <dgm:prSet/>
      <dgm:spPr/>
      <dgm:t>
        <a:bodyPr/>
        <a:lstStyle/>
        <a:p>
          <a:endParaRPr lang="en-GB"/>
        </a:p>
      </dgm:t>
    </dgm:pt>
    <dgm:pt modelId="{6FB91969-9C45-4CA0-83A7-F357D4BDF11E}" type="sibTrans" cxnId="{69D62247-59CB-47DC-A900-8D797393CF1F}">
      <dgm:prSet/>
      <dgm:spPr/>
      <dgm:t>
        <a:bodyPr/>
        <a:lstStyle/>
        <a:p>
          <a:endParaRPr lang="en-GB"/>
        </a:p>
      </dgm:t>
    </dgm:pt>
    <dgm:pt modelId="{C6F5F136-4D4F-4ADF-9FAA-61469D1CBD4F}">
      <dgm:prSet phldrT="[Text]" custT="1"/>
      <dgm:spPr>
        <a:solidFill>
          <a:schemeClr val="accent3">
            <a:lumMod val="60000"/>
            <a:lumOff val="40000"/>
          </a:schemeClr>
        </a:solidFill>
      </dgm:spPr>
      <dgm:t>
        <a:bodyPr/>
        <a:lstStyle/>
        <a:p>
          <a:r>
            <a:rPr lang="en-GB" sz="1000" b="1" dirty="0">
              <a:solidFill>
                <a:sysClr val="windowText" lastClr="000000"/>
              </a:solidFill>
            </a:rPr>
            <a:t>Assess wider value - Systemic Reviews </a:t>
          </a:r>
        </a:p>
      </dgm:t>
    </dgm:pt>
    <dgm:pt modelId="{0F748BD4-A0BB-4580-A0ED-125A9B77C584}" type="parTrans" cxnId="{59909BDB-8A3A-4E59-972C-72B2C5BC31B2}">
      <dgm:prSet/>
      <dgm:spPr/>
      <dgm:t>
        <a:bodyPr/>
        <a:lstStyle/>
        <a:p>
          <a:endParaRPr lang="en-GB"/>
        </a:p>
      </dgm:t>
    </dgm:pt>
    <dgm:pt modelId="{B7C38D6F-9B80-47AD-96E9-807A856559E7}" type="sibTrans" cxnId="{59909BDB-8A3A-4E59-972C-72B2C5BC31B2}">
      <dgm:prSet/>
      <dgm:spPr/>
      <dgm:t>
        <a:bodyPr/>
        <a:lstStyle/>
        <a:p>
          <a:endParaRPr lang="en-GB"/>
        </a:p>
      </dgm:t>
    </dgm:pt>
    <dgm:pt modelId="{04A5B3DC-F0F7-401C-8DFD-1C246A7D7F8A}">
      <dgm:prSet phldrT="[Text]"/>
      <dgm:spPr>
        <a:solidFill>
          <a:schemeClr val="bg2"/>
        </a:solidFill>
      </dgm:spPr>
      <dgm:t>
        <a:bodyPr/>
        <a:lstStyle/>
        <a:p>
          <a:r>
            <a:rPr lang="en-GB" b="1" dirty="0">
              <a:solidFill>
                <a:sysClr val="windowText" lastClr="000000"/>
              </a:solidFill>
            </a:rPr>
            <a:t>Support voluntary adopters</a:t>
          </a:r>
        </a:p>
      </dgm:t>
    </dgm:pt>
    <dgm:pt modelId="{BCD3CA2F-CEDA-4051-8124-4E14C66C35C3}" type="parTrans" cxnId="{32518D1D-59B7-4A19-9483-7F56FF55684F}">
      <dgm:prSet/>
      <dgm:spPr/>
      <dgm:t>
        <a:bodyPr/>
        <a:lstStyle/>
        <a:p>
          <a:endParaRPr lang="en-GB"/>
        </a:p>
      </dgm:t>
    </dgm:pt>
    <dgm:pt modelId="{A676265C-F8CE-425B-9554-3E1191275049}" type="sibTrans" cxnId="{32518D1D-59B7-4A19-9483-7F56FF55684F}">
      <dgm:prSet/>
      <dgm:spPr/>
      <dgm:t>
        <a:bodyPr/>
        <a:lstStyle/>
        <a:p>
          <a:endParaRPr lang="en-GB"/>
        </a:p>
      </dgm:t>
    </dgm:pt>
    <dgm:pt modelId="{CE12B409-5407-467F-8D1B-2A038C6197B6}">
      <dgm:prSet phldrT="[Text]"/>
      <dgm:spPr>
        <a:solidFill>
          <a:schemeClr val="bg2"/>
        </a:solidFill>
      </dgm:spPr>
      <dgm:t>
        <a:bodyPr/>
        <a:lstStyle/>
        <a:p>
          <a:r>
            <a:rPr lang="en-GB" b="1" dirty="0">
              <a:solidFill>
                <a:sysClr val="windowText" lastClr="000000"/>
              </a:solidFill>
            </a:rPr>
            <a:t>Uphold the Code of Practice</a:t>
          </a:r>
        </a:p>
      </dgm:t>
    </dgm:pt>
    <dgm:pt modelId="{8F46C1D4-0A1C-49B2-97F4-B5241774961F}" type="sibTrans" cxnId="{AFDC566C-F100-43DF-9A13-74F0DA13F640}">
      <dgm:prSet/>
      <dgm:spPr/>
      <dgm:t>
        <a:bodyPr/>
        <a:lstStyle/>
        <a:p>
          <a:endParaRPr lang="en-GB"/>
        </a:p>
      </dgm:t>
    </dgm:pt>
    <dgm:pt modelId="{F3588457-8A78-40FD-B82A-A8D71DCF7A08}" type="parTrans" cxnId="{AFDC566C-F100-43DF-9A13-74F0DA13F640}">
      <dgm:prSet/>
      <dgm:spPr/>
      <dgm:t>
        <a:bodyPr/>
        <a:lstStyle/>
        <a:p>
          <a:endParaRPr lang="en-GB"/>
        </a:p>
      </dgm:t>
    </dgm:pt>
    <dgm:pt modelId="{BEC30063-4D33-4C3C-A98C-ADA1F5696E3D}">
      <dgm:prSet phldrT="[Text]" custT="1"/>
      <dgm:spPr>
        <a:solidFill>
          <a:schemeClr val="accent3">
            <a:lumMod val="60000"/>
            <a:lumOff val="40000"/>
          </a:schemeClr>
        </a:solidFill>
      </dgm:spPr>
      <dgm:t>
        <a:bodyPr/>
        <a:lstStyle/>
        <a:p>
          <a:r>
            <a:rPr lang="en-GB" sz="1000" b="1" dirty="0">
              <a:solidFill>
                <a:sysClr val="windowText" lastClr="000000"/>
              </a:solidFill>
            </a:rPr>
            <a:t>Check statistics against the Code </a:t>
          </a:r>
        </a:p>
      </dgm:t>
    </dgm:pt>
    <dgm:pt modelId="{E674C9B0-9059-47D1-AAD1-AD937A5BACE8}" type="sibTrans" cxnId="{CC0024F0-5A32-4DF8-82DC-7FDFD5094DE7}">
      <dgm:prSet/>
      <dgm:spPr/>
      <dgm:t>
        <a:bodyPr/>
        <a:lstStyle/>
        <a:p>
          <a:endParaRPr lang="en-GB"/>
        </a:p>
      </dgm:t>
    </dgm:pt>
    <dgm:pt modelId="{6E7EB4B5-3DEF-416F-AF14-9ED56BEEAD0D}" type="parTrans" cxnId="{CC0024F0-5A32-4DF8-82DC-7FDFD5094DE7}">
      <dgm:prSet/>
      <dgm:spPr/>
      <dgm:t>
        <a:bodyPr/>
        <a:lstStyle/>
        <a:p>
          <a:endParaRPr lang="en-GB"/>
        </a:p>
      </dgm:t>
    </dgm:pt>
    <dgm:pt modelId="{983DBF11-6CBD-4E52-836B-366F37CFF1D1}">
      <dgm:prSet phldrT="[Text]" custT="1"/>
      <dgm:spPr>
        <a:solidFill>
          <a:schemeClr val="accent3">
            <a:lumMod val="60000"/>
            <a:lumOff val="40000"/>
          </a:schemeClr>
        </a:solidFill>
      </dgm:spPr>
      <dgm:t>
        <a:bodyPr/>
        <a:lstStyle/>
        <a:p>
          <a:r>
            <a:rPr lang="en-GB" sz="1000" b="1" i="0" dirty="0">
              <a:solidFill>
                <a:sysClr val="windowText" lastClr="000000"/>
              </a:solidFill>
            </a:rPr>
            <a:t>Stand up for statistics- </a:t>
          </a:r>
          <a:r>
            <a:rPr lang="en-GB" sz="1000" b="1" dirty="0">
              <a:solidFill>
                <a:sysClr val="windowText" lastClr="000000"/>
              </a:solidFill>
            </a:rPr>
            <a:t>comment &amp; intervene</a:t>
          </a:r>
        </a:p>
      </dgm:t>
    </dgm:pt>
    <dgm:pt modelId="{D1D60FF5-5F71-4024-A779-D7914F3EB367}" type="sibTrans" cxnId="{EA453329-AC10-4906-8A4C-E4186F105BC4}">
      <dgm:prSet/>
      <dgm:spPr/>
      <dgm:t>
        <a:bodyPr/>
        <a:lstStyle/>
        <a:p>
          <a:endParaRPr lang="en-GB"/>
        </a:p>
      </dgm:t>
    </dgm:pt>
    <dgm:pt modelId="{7DD62A80-B807-4601-B315-F42412109AC2}" type="parTrans" cxnId="{EA453329-AC10-4906-8A4C-E4186F105BC4}">
      <dgm:prSet/>
      <dgm:spPr/>
      <dgm:t>
        <a:bodyPr/>
        <a:lstStyle/>
        <a:p>
          <a:endParaRPr lang="en-GB"/>
        </a:p>
      </dgm:t>
    </dgm:pt>
    <dgm:pt modelId="{38433E53-9E88-4A16-9316-39B9C6438130}" type="pres">
      <dgm:prSet presAssocID="{ECA53DC2-575F-4522-804C-C1A6DA8D6787}" presName="Name0" presStyleCnt="0">
        <dgm:presLayoutVars>
          <dgm:chMax val="1"/>
          <dgm:chPref val="1"/>
          <dgm:dir/>
          <dgm:animOne val="branch"/>
          <dgm:animLvl val="lvl"/>
        </dgm:presLayoutVars>
      </dgm:prSet>
      <dgm:spPr/>
    </dgm:pt>
    <dgm:pt modelId="{F0190C49-08BB-4DFC-9E40-87B8DD9C3C82}" type="pres">
      <dgm:prSet presAssocID="{D8A36349-84E1-45B8-9CAB-008FA8FAD88D}" presName="Parent" presStyleLbl="node0" presStyleIdx="0" presStyleCnt="1" custScaleX="102995" custScaleY="106478">
        <dgm:presLayoutVars>
          <dgm:chMax val="6"/>
          <dgm:chPref val="6"/>
        </dgm:presLayoutVars>
      </dgm:prSet>
      <dgm:spPr/>
    </dgm:pt>
    <dgm:pt modelId="{83CFEA0D-4A95-46F0-A554-1C220617A18B}" type="pres">
      <dgm:prSet presAssocID="{8EE852EB-64EF-4E74-A561-4B230FD3D1C3}" presName="Accent1" presStyleCnt="0"/>
      <dgm:spPr/>
    </dgm:pt>
    <dgm:pt modelId="{C386E6E7-7DA5-4D06-B6E6-D37EC81D11AB}" type="pres">
      <dgm:prSet presAssocID="{8EE852EB-64EF-4E74-A561-4B230FD3D1C3}" presName="Accent" presStyleLbl="bgShp" presStyleIdx="0" presStyleCnt="6"/>
      <dgm:spPr/>
    </dgm:pt>
    <dgm:pt modelId="{A867793D-4553-4EA9-A1CF-F11A23FF80C3}" type="pres">
      <dgm:prSet presAssocID="{8EE852EB-64EF-4E74-A561-4B230FD3D1C3}" presName="Child1" presStyleLbl="node1" presStyleIdx="0" presStyleCnt="6" custLinFactNeighborY="-1638">
        <dgm:presLayoutVars>
          <dgm:chMax val="0"/>
          <dgm:chPref val="0"/>
          <dgm:bulletEnabled val="1"/>
        </dgm:presLayoutVars>
      </dgm:prSet>
      <dgm:spPr/>
    </dgm:pt>
    <dgm:pt modelId="{1507ABE5-973F-4B16-BD93-C43E738315BB}" type="pres">
      <dgm:prSet presAssocID="{BEC30063-4D33-4C3C-A98C-ADA1F5696E3D}" presName="Accent2" presStyleCnt="0"/>
      <dgm:spPr/>
    </dgm:pt>
    <dgm:pt modelId="{487AF557-E0F3-42A5-BDE0-19256ED85C94}" type="pres">
      <dgm:prSet presAssocID="{BEC30063-4D33-4C3C-A98C-ADA1F5696E3D}" presName="Accent" presStyleLbl="bgShp" presStyleIdx="1" presStyleCnt="6"/>
      <dgm:spPr>
        <a:solidFill>
          <a:schemeClr val="accent3">
            <a:lumMod val="20000"/>
            <a:lumOff val="80000"/>
          </a:schemeClr>
        </a:solidFill>
      </dgm:spPr>
    </dgm:pt>
    <dgm:pt modelId="{C7C4FA98-48BF-40DB-94BD-E33B069C8F0D}" type="pres">
      <dgm:prSet presAssocID="{BEC30063-4D33-4C3C-A98C-ADA1F5696E3D}" presName="Child2" presStyleLbl="node1" presStyleIdx="1" presStyleCnt="6">
        <dgm:presLayoutVars>
          <dgm:chMax val="0"/>
          <dgm:chPref val="0"/>
          <dgm:bulletEnabled val="1"/>
        </dgm:presLayoutVars>
      </dgm:prSet>
      <dgm:spPr/>
    </dgm:pt>
    <dgm:pt modelId="{A470F64D-F66A-4805-B2BB-2786F267C47A}" type="pres">
      <dgm:prSet presAssocID="{983DBF11-6CBD-4E52-836B-366F37CFF1D1}" presName="Accent3" presStyleCnt="0"/>
      <dgm:spPr/>
    </dgm:pt>
    <dgm:pt modelId="{B1DDE410-8775-411C-A9ED-D604B9343D80}" type="pres">
      <dgm:prSet presAssocID="{983DBF11-6CBD-4E52-836B-366F37CFF1D1}" presName="Accent" presStyleLbl="bgShp" presStyleIdx="2" presStyleCnt="6"/>
      <dgm:spPr>
        <a:solidFill>
          <a:schemeClr val="accent3">
            <a:lumMod val="20000"/>
            <a:lumOff val="80000"/>
          </a:schemeClr>
        </a:solidFill>
      </dgm:spPr>
    </dgm:pt>
    <dgm:pt modelId="{F63D8B5C-8001-48BE-B88F-E993B74C9A94}" type="pres">
      <dgm:prSet presAssocID="{983DBF11-6CBD-4E52-836B-366F37CFF1D1}" presName="Child3" presStyleLbl="node1" presStyleIdx="2" presStyleCnt="6" custLinFactNeighborX="2368" custLinFactNeighborY="567">
        <dgm:presLayoutVars>
          <dgm:chMax val="0"/>
          <dgm:chPref val="0"/>
          <dgm:bulletEnabled val="1"/>
        </dgm:presLayoutVars>
      </dgm:prSet>
      <dgm:spPr/>
    </dgm:pt>
    <dgm:pt modelId="{5FF978E1-5094-43CF-A6C0-5703DAD37536}" type="pres">
      <dgm:prSet presAssocID="{C6F5F136-4D4F-4ADF-9FAA-61469D1CBD4F}" presName="Accent4" presStyleCnt="0"/>
      <dgm:spPr/>
    </dgm:pt>
    <dgm:pt modelId="{D9FAF967-4B6D-4A66-A038-89310220E4DD}" type="pres">
      <dgm:prSet presAssocID="{C6F5F136-4D4F-4ADF-9FAA-61469D1CBD4F}" presName="Accent" presStyleLbl="bgShp" presStyleIdx="3" presStyleCnt="6" custLinFactNeighborX="2770" custLinFactNeighborY="1037"/>
      <dgm:spPr>
        <a:solidFill>
          <a:schemeClr val="accent3">
            <a:lumMod val="20000"/>
            <a:lumOff val="80000"/>
          </a:schemeClr>
        </a:solidFill>
      </dgm:spPr>
    </dgm:pt>
    <dgm:pt modelId="{123396BD-A4E1-4F10-97B5-D67AB957B341}" type="pres">
      <dgm:prSet presAssocID="{C6F5F136-4D4F-4ADF-9FAA-61469D1CBD4F}" presName="Child4" presStyleLbl="node1" presStyleIdx="3" presStyleCnt="6">
        <dgm:presLayoutVars>
          <dgm:chMax val="0"/>
          <dgm:chPref val="0"/>
          <dgm:bulletEnabled val="1"/>
        </dgm:presLayoutVars>
      </dgm:prSet>
      <dgm:spPr/>
    </dgm:pt>
    <dgm:pt modelId="{53CF3C85-83A8-4E68-BE04-938C3DF8D75B}" type="pres">
      <dgm:prSet presAssocID="{04A5B3DC-F0F7-401C-8DFD-1C246A7D7F8A}" presName="Accent5" presStyleCnt="0"/>
      <dgm:spPr/>
    </dgm:pt>
    <dgm:pt modelId="{3946906F-0ADA-4910-B5D5-1BFB8E0929C2}" type="pres">
      <dgm:prSet presAssocID="{04A5B3DC-F0F7-401C-8DFD-1C246A7D7F8A}" presName="Accent" presStyleLbl="bgShp" presStyleIdx="4" presStyleCnt="6"/>
      <dgm:spPr>
        <a:solidFill>
          <a:schemeClr val="accent3">
            <a:lumMod val="20000"/>
            <a:lumOff val="80000"/>
          </a:schemeClr>
        </a:solidFill>
      </dgm:spPr>
    </dgm:pt>
    <dgm:pt modelId="{DC3ABA3C-7380-482F-AE08-4772CCECCABB}" type="pres">
      <dgm:prSet presAssocID="{04A5B3DC-F0F7-401C-8DFD-1C246A7D7F8A}" presName="Child5" presStyleLbl="node1" presStyleIdx="4" presStyleCnt="6">
        <dgm:presLayoutVars>
          <dgm:chMax val="0"/>
          <dgm:chPref val="0"/>
          <dgm:bulletEnabled val="1"/>
        </dgm:presLayoutVars>
      </dgm:prSet>
      <dgm:spPr/>
    </dgm:pt>
    <dgm:pt modelId="{B5FF0D8B-DF55-4DB3-93A5-1F79AC6024E3}" type="pres">
      <dgm:prSet presAssocID="{CE12B409-5407-467F-8D1B-2A038C6197B6}" presName="Accent6" presStyleCnt="0"/>
      <dgm:spPr/>
    </dgm:pt>
    <dgm:pt modelId="{80DAD400-9223-4B99-8AC0-9471ACEE69E2}" type="pres">
      <dgm:prSet presAssocID="{CE12B409-5407-467F-8D1B-2A038C6197B6}" presName="Accent" presStyleLbl="bgShp" presStyleIdx="5" presStyleCnt="6"/>
      <dgm:spPr>
        <a:solidFill>
          <a:schemeClr val="bg1"/>
        </a:solidFill>
      </dgm:spPr>
    </dgm:pt>
    <dgm:pt modelId="{E11693BA-3479-4D47-83BF-D7F33730E76C}" type="pres">
      <dgm:prSet presAssocID="{CE12B409-5407-467F-8D1B-2A038C6197B6}" presName="Child6" presStyleLbl="node1" presStyleIdx="5" presStyleCnt="6">
        <dgm:presLayoutVars>
          <dgm:chMax val="0"/>
          <dgm:chPref val="0"/>
          <dgm:bulletEnabled val="1"/>
        </dgm:presLayoutVars>
      </dgm:prSet>
      <dgm:spPr/>
    </dgm:pt>
  </dgm:ptLst>
  <dgm:cxnLst>
    <dgm:cxn modelId="{7E020914-7384-4DC3-B4BA-BA25E05A706E}" srcId="{ECA53DC2-575F-4522-804C-C1A6DA8D6787}" destId="{D8A36349-84E1-45B8-9CAB-008FA8FAD88D}" srcOrd="0" destOrd="0" parTransId="{D6BEB63E-1716-40D4-8EB0-FD66CC1E6148}" sibTransId="{5019C03F-E433-4980-8D87-C91C9F8C6B3C}"/>
    <dgm:cxn modelId="{32518D1D-59B7-4A19-9483-7F56FF55684F}" srcId="{D8A36349-84E1-45B8-9CAB-008FA8FAD88D}" destId="{04A5B3DC-F0F7-401C-8DFD-1C246A7D7F8A}" srcOrd="4" destOrd="0" parTransId="{BCD3CA2F-CEDA-4051-8124-4E14C66C35C3}" sibTransId="{A676265C-F8CE-425B-9554-3E1191275049}"/>
    <dgm:cxn modelId="{EA453329-AC10-4906-8A4C-E4186F105BC4}" srcId="{D8A36349-84E1-45B8-9CAB-008FA8FAD88D}" destId="{983DBF11-6CBD-4E52-836B-366F37CFF1D1}" srcOrd="2" destOrd="0" parTransId="{7DD62A80-B807-4601-B315-F42412109AC2}" sibTransId="{D1D60FF5-5F71-4024-A779-D7914F3EB367}"/>
    <dgm:cxn modelId="{69D62247-59CB-47DC-A900-8D797393CF1F}" srcId="{D8A36349-84E1-45B8-9CAB-008FA8FAD88D}" destId="{8EE852EB-64EF-4E74-A561-4B230FD3D1C3}" srcOrd="0" destOrd="0" parTransId="{9A5BA447-F4EC-4903-BEC4-73EB6D653FE0}" sibTransId="{6FB91969-9C45-4CA0-83A7-F357D4BDF11E}"/>
    <dgm:cxn modelId="{AFDC566C-F100-43DF-9A13-74F0DA13F640}" srcId="{D8A36349-84E1-45B8-9CAB-008FA8FAD88D}" destId="{CE12B409-5407-467F-8D1B-2A038C6197B6}" srcOrd="5" destOrd="0" parTransId="{F3588457-8A78-40FD-B82A-A8D71DCF7A08}" sibTransId="{8F46C1D4-0A1C-49B2-97F4-B5241774961F}"/>
    <dgm:cxn modelId="{7BB8A34D-75E1-4CDF-B741-911383F8CCBA}" type="presOf" srcId="{D8A36349-84E1-45B8-9CAB-008FA8FAD88D}" destId="{F0190C49-08BB-4DFC-9E40-87B8DD9C3C82}" srcOrd="0" destOrd="0" presId="urn:microsoft.com/office/officeart/2011/layout/HexagonRadial"/>
    <dgm:cxn modelId="{57913F6F-9293-4ED4-97DF-0727807DCE33}" type="presOf" srcId="{C6F5F136-4D4F-4ADF-9FAA-61469D1CBD4F}" destId="{123396BD-A4E1-4F10-97B5-D67AB957B341}" srcOrd="0" destOrd="0" presId="urn:microsoft.com/office/officeart/2011/layout/HexagonRadial"/>
    <dgm:cxn modelId="{75B9B170-33EB-4B1F-87F0-31F3632A30E2}" type="presOf" srcId="{BEC30063-4D33-4C3C-A98C-ADA1F5696E3D}" destId="{C7C4FA98-48BF-40DB-94BD-E33B069C8F0D}" srcOrd="0" destOrd="0" presId="urn:microsoft.com/office/officeart/2011/layout/HexagonRadial"/>
    <dgm:cxn modelId="{FAB65E71-C2BB-4A1C-B878-03B176E62F90}" type="presOf" srcId="{CE12B409-5407-467F-8D1B-2A038C6197B6}" destId="{E11693BA-3479-4D47-83BF-D7F33730E76C}" srcOrd="0" destOrd="0" presId="urn:microsoft.com/office/officeart/2011/layout/HexagonRadial"/>
    <dgm:cxn modelId="{5B6BCAA3-AC22-47C6-94E1-1546B5A41E49}" type="presOf" srcId="{ECA53DC2-575F-4522-804C-C1A6DA8D6787}" destId="{38433E53-9E88-4A16-9316-39B9C6438130}" srcOrd="0" destOrd="0" presId="urn:microsoft.com/office/officeart/2011/layout/HexagonRadial"/>
    <dgm:cxn modelId="{E30139BF-4B89-4B45-8F55-923B1E70243E}" type="presOf" srcId="{04A5B3DC-F0F7-401C-8DFD-1C246A7D7F8A}" destId="{DC3ABA3C-7380-482F-AE08-4772CCECCABB}" srcOrd="0" destOrd="0" presId="urn:microsoft.com/office/officeart/2011/layout/HexagonRadial"/>
    <dgm:cxn modelId="{19B086D5-389C-473E-A5F0-24B448113249}" type="presOf" srcId="{8EE852EB-64EF-4E74-A561-4B230FD3D1C3}" destId="{A867793D-4553-4EA9-A1CF-F11A23FF80C3}" srcOrd="0" destOrd="0" presId="urn:microsoft.com/office/officeart/2011/layout/HexagonRadial"/>
    <dgm:cxn modelId="{59909BDB-8A3A-4E59-972C-72B2C5BC31B2}" srcId="{D8A36349-84E1-45B8-9CAB-008FA8FAD88D}" destId="{C6F5F136-4D4F-4ADF-9FAA-61469D1CBD4F}" srcOrd="3" destOrd="0" parTransId="{0F748BD4-A0BB-4580-A0ED-125A9B77C584}" sibTransId="{B7C38D6F-9B80-47AD-96E9-807A856559E7}"/>
    <dgm:cxn modelId="{7D9F3FDD-4F1F-4FC2-A9A1-046C2E17ECA7}" type="presOf" srcId="{983DBF11-6CBD-4E52-836B-366F37CFF1D1}" destId="{F63D8B5C-8001-48BE-B88F-E993B74C9A94}" srcOrd="0" destOrd="0" presId="urn:microsoft.com/office/officeart/2011/layout/HexagonRadial"/>
    <dgm:cxn modelId="{CC0024F0-5A32-4DF8-82DC-7FDFD5094DE7}" srcId="{D8A36349-84E1-45B8-9CAB-008FA8FAD88D}" destId="{BEC30063-4D33-4C3C-A98C-ADA1F5696E3D}" srcOrd="1" destOrd="0" parTransId="{6E7EB4B5-3DEF-416F-AF14-9ED56BEEAD0D}" sibTransId="{E674C9B0-9059-47D1-AAD1-AD937A5BACE8}"/>
    <dgm:cxn modelId="{FDFDD0B4-9437-4282-8EF5-685D42C563D1}" type="presParOf" srcId="{38433E53-9E88-4A16-9316-39B9C6438130}" destId="{F0190C49-08BB-4DFC-9E40-87B8DD9C3C82}" srcOrd="0" destOrd="0" presId="urn:microsoft.com/office/officeart/2011/layout/HexagonRadial"/>
    <dgm:cxn modelId="{E32B590B-88AA-4D1F-90A5-CB28AD7B2337}" type="presParOf" srcId="{38433E53-9E88-4A16-9316-39B9C6438130}" destId="{83CFEA0D-4A95-46F0-A554-1C220617A18B}" srcOrd="1" destOrd="0" presId="urn:microsoft.com/office/officeart/2011/layout/HexagonRadial"/>
    <dgm:cxn modelId="{210346C8-86A6-4B11-8A76-73492A91AD14}" type="presParOf" srcId="{83CFEA0D-4A95-46F0-A554-1C220617A18B}" destId="{C386E6E7-7DA5-4D06-B6E6-D37EC81D11AB}" srcOrd="0" destOrd="0" presId="urn:microsoft.com/office/officeart/2011/layout/HexagonRadial"/>
    <dgm:cxn modelId="{99A549EA-A9D5-45EC-967A-BA25AC8D8803}" type="presParOf" srcId="{38433E53-9E88-4A16-9316-39B9C6438130}" destId="{A867793D-4553-4EA9-A1CF-F11A23FF80C3}" srcOrd="2" destOrd="0" presId="urn:microsoft.com/office/officeart/2011/layout/HexagonRadial"/>
    <dgm:cxn modelId="{7C2CD804-A7D4-4D1B-8B45-9BB0820904A2}" type="presParOf" srcId="{38433E53-9E88-4A16-9316-39B9C6438130}" destId="{1507ABE5-973F-4B16-BD93-C43E738315BB}" srcOrd="3" destOrd="0" presId="urn:microsoft.com/office/officeart/2011/layout/HexagonRadial"/>
    <dgm:cxn modelId="{A3235830-38D8-4392-8009-565FD0900D20}" type="presParOf" srcId="{1507ABE5-973F-4B16-BD93-C43E738315BB}" destId="{487AF557-E0F3-42A5-BDE0-19256ED85C94}" srcOrd="0" destOrd="0" presId="urn:microsoft.com/office/officeart/2011/layout/HexagonRadial"/>
    <dgm:cxn modelId="{959A5534-9065-40E2-AF11-3F469CFE4A0F}" type="presParOf" srcId="{38433E53-9E88-4A16-9316-39B9C6438130}" destId="{C7C4FA98-48BF-40DB-94BD-E33B069C8F0D}" srcOrd="4" destOrd="0" presId="urn:microsoft.com/office/officeart/2011/layout/HexagonRadial"/>
    <dgm:cxn modelId="{1ECB6BD9-02C4-468D-A988-80BCBFA1125B}" type="presParOf" srcId="{38433E53-9E88-4A16-9316-39B9C6438130}" destId="{A470F64D-F66A-4805-B2BB-2786F267C47A}" srcOrd="5" destOrd="0" presId="urn:microsoft.com/office/officeart/2011/layout/HexagonRadial"/>
    <dgm:cxn modelId="{3F58A6B2-28CF-4936-BE1E-77A1F03FE3C4}" type="presParOf" srcId="{A470F64D-F66A-4805-B2BB-2786F267C47A}" destId="{B1DDE410-8775-411C-A9ED-D604B9343D80}" srcOrd="0" destOrd="0" presId="urn:microsoft.com/office/officeart/2011/layout/HexagonRadial"/>
    <dgm:cxn modelId="{5CDA5819-7364-42AF-9877-0647778E9E36}" type="presParOf" srcId="{38433E53-9E88-4A16-9316-39B9C6438130}" destId="{F63D8B5C-8001-48BE-B88F-E993B74C9A94}" srcOrd="6" destOrd="0" presId="urn:microsoft.com/office/officeart/2011/layout/HexagonRadial"/>
    <dgm:cxn modelId="{4B32C1F9-B894-4DB5-B578-978ED00EDE2C}" type="presParOf" srcId="{38433E53-9E88-4A16-9316-39B9C6438130}" destId="{5FF978E1-5094-43CF-A6C0-5703DAD37536}" srcOrd="7" destOrd="0" presId="urn:microsoft.com/office/officeart/2011/layout/HexagonRadial"/>
    <dgm:cxn modelId="{D0F4F3C7-052D-4B2B-BF32-CC12A54C474C}" type="presParOf" srcId="{5FF978E1-5094-43CF-A6C0-5703DAD37536}" destId="{D9FAF967-4B6D-4A66-A038-89310220E4DD}" srcOrd="0" destOrd="0" presId="urn:microsoft.com/office/officeart/2011/layout/HexagonRadial"/>
    <dgm:cxn modelId="{4809850D-54CF-4A19-8883-93AABD2506AB}" type="presParOf" srcId="{38433E53-9E88-4A16-9316-39B9C6438130}" destId="{123396BD-A4E1-4F10-97B5-D67AB957B341}" srcOrd="8" destOrd="0" presId="urn:microsoft.com/office/officeart/2011/layout/HexagonRadial"/>
    <dgm:cxn modelId="{8A0AEEF6-3623-4F6B-98A4-AFD0E732258A}" type="presParOf" srcId="{38433E53-9E88-4A16-9316-39B9C6438130}" destId="{53CF3C85-83A8-4E68-BE04-938C3DF8D75B}" srcOrd="9" destOrd="0" presId="urn:microsoft.com/office/officeart/2011/layout/HexagonRadial"/>
    <dgm:cxn modelId="{FAA15728-B83D-4320-B9D2-0F398A0C7774}" type="presParOf" srcId="{53CF3C85-83A8-4E68-BE04-938C3DF8D75B}" destId="{3946906F-0ADA-4910-B5D5-1BFB8E0929C2}" srcOrd="0" destOrd="0" presId="urn:microsoft.com/office/officeart/2011/layout/HexagonRadial"/>
    <dgm:cxn modelId="{7A657F4A-6DF8-4A59-896D-2CF2916406C2}" type="presParOf" srcId="{38433E53-9E88-4A16-9316-39B9C6438130}" destId="{DC3ABA3C-7380-482F-AE08-4772CCECCABB}" srcOrd="10" destOrd="0" presId="urn:microsoft.com/office/officeart/2011/layout/HexagonRadial"/>
    <dgm:cxn modelId="{2492A6F0-C412-4C91-B767-E57EB24A042D}" type="presParOf" srcId="{38433E53-9E88-4A16-9316-39B9C6438130}" destId="{B5FF0D8B-DF55-4DB3-93A5-1F79AC6024E3}" srcOrd="11" destOrd="0" presId="urn:microsoft.com/office/officeart/2011/layout/HexagonRadial"/>
    <dgm:cxn modelId="{6850F945-A4A7-4E10-BCEA-4F85B5889308}" type="presParOf" srcId="{B5FF0D8B-DF55-4DB3-93A5-1F79AC6024E3}" destId="{80DAD400-9223-4B99-8AC0-9471ACEE69E2}" srcOrd="0" destOrd="0" presId="urn:microsoft.com/office/officeart/2011/layout/HexagonRadial"/>
    <dgm:cxn modelId="{89C1212F-1366-4362-95C1-AF40F383481C}" type="presParOf" srcId="{38433E53-9E88-4A16-9316-39B9C6438130}" destId="{E11693BA-3479-4D47-83BF-D7F33730E76C}" srcOrd="12" destOrd="0" presId="urn:microsoft.com/office/officeart/2011/layout/HexagonRadial"/>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ECA53DC2-575F-4522-804C-C1A6DA8D6787}" type="doc">
      <dgm:prSet loTypeId="urn:microsoft.com/office/officeart/2011/layout/HexagonRadial" loCatId="cycle" qsTypeId="urn:microsoft.com/office/officeart/2005/8/quickstyle/simple1" qsCatId="simple" csTypeId="urn:microsoft.com/office/officeart/2005/8/colors/accent1_2" csCatId="accent1" phldr="1"/>
      <dgm:spPr/>
      <dgm:t>
        <a:bodyPr/>
        <a:lstStyle/>
        <a:p>
          <a:endParaRPr lang="en-GB"/>
        </a:p>
      </dgm:t>
    </dgm:pt>
    <dgm:pt modelId="{D8A36349-84E1-45B8-9CAB-008FA8FAD88D}">
      <dgm:prSet phldrT="[Text]" custT="1"/>
      <dgm:spPr>
        <a:solidFill>
          <a:schemeClr val="accent3"/>
        </a:solidFill>
      </dgm:spPr>
      <dgm:t>
        <a:bodyPr/>
        <a:lstStyle/>
        <a:p>
          <a:r>
            <a:rPr lang="en-GB" sz="1200" b="1" dirty="0">
              <a:solidFill>
                <a:sysClr val="windowText" lastClr="000000"/>
              </a:solidFill>
            </a:rPr>
            <a:t>Our Regulatory Toolkit</a:t>
          </a:r>
        </a:p>
      </dgm:t>
    </dgm:pt>
    <dgm:pt modelId="{D6BEB63E-1716-40D4-8EB0-FD66CC1E6148}" type="parTrans" cxnId="{7E020914-7384-4DC3-B4BA-BA25E05A706E}">
      <dgm:prSet/>
      <dgm:spPr/>
      <dgm:t>
        <a:bodyPr/>
        <a:lstStyle/>
        <a:p>
          <a:endParaRPr lang="en-GB"/>
        </a:p>
      </dgm:t>
    </dgm:pt>
    <dgm:pt modelId="{5019C03F-E433-4980-8D87-C91C9F8C6B3C}" type="sibTrans" cxnId="{7E020914-7384-4DC3-B4BA-BA25E05A706E}">
      <dgm:prSet/>
      <dgm:spPr/>
      <dgm:t>
        <a:bodyPr/>
        <a:lstStyle/>
        <a:p>
          <a:endParaRPr lang="en-GB"/>
        </a:p>
      </dgm:t>
    </dgm:pt>
    <dgm:pt modelId="{8EE852EB-64EF-4E74-A561-4B230FD3D1C3}">
      <dgm:prSet phldrT="[Text]" custT="1"/>
      <dgm:spPr>
        <a:solidFill>
          <a:schemeClr val="accent3">
            <a:lumMod val="60000"/>
            <a:lumOff val="40000"/>
          </a:schemeClr>
        </a:solidFill>
      </dgm:spPr>
      <dgm:t>
        <a:bodyPr/>
        <a:lstStyle/>
        <a:p>
          <a:r>
            <a:rPr lang="en-GB" sz="1000" b="1" dirty="0">
              <a:solidFill>
                <a:sysClr val="windowText" lastClr="000000"/>
              </a:solidFill>
            </a:rPr>
            <a:t>Assess statistics against the Code </a:t>
          </a:r>
        </a:p>
      </dgm:t>
    </dgm:pt>
    <dgm:pt modelId="{9A5BA447-F4EC-4903-BEC4-73EB6D653FE0}" type="parTrans" cxnId="{69D62247-59CB-47DC-A900-8D797393CF1F}">
      <dgm:prSet/>
      <dgm:spPr/>
      <dgm:t>
        <a:bodyPr/>
        <a:lstStyle/>
        <a:p>
          <a:endParaRPr lang="en-GB"/>
        </a:p>
      </dgm:t>
    </dgm:pt>
    <dgm:pt modelId="{6FB91969-9C45-4CA0-83A7-F357D4BDF11E}" type="sibTrans" cxnId="{69D62247-59CB-47DC-A900-8D797393CF1F}">
      <dgm:prSet/>
      <dgm:spPr/>
      <dgm:t>
        <a:bodyPr/>
        <a:lstStyle/>
        <a:p>
          <a:endParaRPr lang="en-GB"/>
        </a:p>
      </dgm:t>
    </dgm:pt>
    <dgm:pt modelId="{C6F5F136-4D4F-4ADF-9FAA-61469D1CBD4F}">
      <dgm:prSet phldrT="[Text]" custT="1"/>
      <dgm:spPr>
        <a:solidFill>
          <a:schemeClr val="accent3">
            <a:lumMod val="60000"/>
            <a:lumOff val="40000"/>
          </a:schemeClr>
        </a:solidFill>
      </dgm:spPr>
      <dgm:t>
        <a:bodyPr/>
        <a:lstStyle/>
        <a:p>
          <a:r>
            <a:rPr lang="en-GB" sz="1000" b="1" dirty="0">
              <a:solidFill>
                <a:sysClr val="windowText" lastClr="000000"/>
              </a:solidFill>
            </a:rPr>
            <a:t>Assess wider value - Systemic Reviews </a:t>
          </a:r>
        </a:p>
      </dgm:t>
    </dgm:pt>
    <dgm:pt modelId="{0F748BD4-A0BB-4580-A0ED-125A9B77C584}" type="parTrans" cxnId="{59909BDB-8A3A-4E59-972C-72B2C5BC31B2}">
      <dgm:prSet/>
      <dgm:spPr/>
      <dgm:t>
        <a:bodyPr/>
        <a:lstStyle/>
        <a:p>
          <a:endParaRPr lang="en-GB"/>
        </a:p>
      </dgm:t>
    </dgm:pt>
    <dgm:pt modelId="{B7C38D6F-9B80-47AD-96E9-807A856559E7}" type="sibTrans" cxnId="{59909BDB-8A3A-4E59-972C-72B2C5BC31B2}">
      <dgm:prSet/>
      <dgm:spPr/>
      <dgm:t>
        <a:bodyPr/>
        <a:lstStyle/>
        <a:p>
          <a:endParaRPr lang="en-GB"/>
        </a:p>
      </dgm:t>
    </dgm:pt>
    <dgm:pt modelId="{04A5B3DC-F0F7-401C-8DFD-1C246A7D7F8A}">
      <dgm:prSet phldrT="[Text]"/>
      <dgm:spPr>
        <a:solidFill>
          <a:schemeClr val="accent3">
            <a:lumMod val="60000"/>
            <a:lumOff val="40000"/>
          </a:schemeClr>
        </a:solidFill>
      </dgm:spPr>
      <dgm:t>
        <a:bodyPr/>
        <a:lstStyle/>
        <a:p>
          <a:r>
            <a:rPr lang="en-GB" b="1" dirty="0">
              <a:solidFill>
                <a:sysClr val="windowText" lastClr="000000"/>
              </a:solidFill>
            </a:rPr>
            <a:t>Support voluntary adopters</a:t>
          </a:r>
        </a:p>
      </dgm:t>
    </dgm:pt>
    <dgm:pt modelId="{BCD3CA2F-CEDA-4051-8124-4E14C66C35C3}" type="parTrans" cxnId="{32518D1D-59B7-4A19-9483-7F56FF55684F}">
      <dgm:prSet/>
      <dgm:spPr/>
      <dgm:t>
        <a:bodyPr/>
        <a:lstStyle/>
        <a:p>
          <a:endParaRPr lang="en-GB"/>
        </a:p>
      </dgm:t>
    </dgm:pt>
    <dgm:pt modelId="{A676265C-F8CE-425B-9554-3E1191275049}" type="sibTrans" cxnId="{32518D1D-59B7-4A19-9483-7F56FF55684F}">
      <dgm:prSet/>
      <dgm:spPr/>
      <dgm:t>
        <a:bodyPr/>
        <a:lstStyle/>
        <a:p>
          <a:endParaRPr lang="en-GB"/>
        </a:p>
      </dgm:t>
    </dgm:pt>
    <dgm:pt modelId="{CE12B409-5407-467F-8D1B-2A038C6197B6}">
      <dgm:prSet phldrT="[Text]"/>
      <dgm:spPr>
        <a:solidFill>
          <a:schemeClr val="bg2"/>
        </a:solidFill>
      </dgm:spPr>
      <dgm:t>
        <a:bodyPr/>
        <a:lstStyle/>
        <a:p>
          <a:r>
            <a:rPr lang="en-GB" b="1" dirty="0">
              <a:solidFill>
                <a:sysClr val="windowText" lastClr="000000"/>
              </a:solidFill>
            </a:rPr>
            <a:t>Uphold the Code of Practice</a:t>
          </a:r>
        </a:p>
      </dgm:t>
    </dgm:pt>
    <dgm:pt modelId="{8F46C1D4-0A1C-49B2-97F4-B5241774961F}" type="sibTrans" cxnId="{AFDC566C-F100-43DF-9A13-74F0DA13F640}">
      <dgm:prSet/>
      <dgm:spPr/>
      <dgm:t>
        <a:bodyPr/>
        <a:lstStyle/>
        <a:p>
          <a:endParaRPr lang="en-GB"/>
        </a:p>
      </dgm:t>
    </dgm:pt>
    <dgm:pt modelId="{F3588457-8A78-40FD-B82A-A8D71DCF7A08}" type="parTrans" cxnId="{AFDC566C-F100-43DF-9A13-74F0DA13F640}">
      <dgm:prSet/>
      <dgm:spPr/>
      <dgm:t>
        <a:bodyPr/>
        <a:lstStyle/>
        <a:p>
          <a:endParaRPr lang="en-GB"/>
        </a:p>
      </dgm:t>
    </dgm:pt>
    <dgm:pt modelId="{BEC30063-4D33-4C3C-A98C-ADA1F5696E3D}">
      <dgm:prSet phldrT="[Text]" custT="1"/>
      <dgm:spPr>
        <a:solidFill>
          <a:schemeClr val="accent3">
            <a:lumMod val="60000"/>
            <a:lumOff val="40000"/>
          </a:schemeClr>
        </a:solidFill>
      </dgm:spPr>
      <dgm:t>
        <a:bodyPr/>
        <a:lstStyle/>
        <a:p>
          <a:r>
            <a:rPr lang="en-GB" sz="1000" b="1" dirty="0">
              <a:solidFill>
                <a:sysClr val="windowText" lastClr="000000"/>
              </a:solidFill>
            </a:rPr>
            <a:t>Check statistics against the Code </a:t>
          </a:r>
        </a:p>
      </dgm:t>
    </dgm:pt>
    <dgm:pt modelId="{E674C9B0-9059-47D1-AAD1-AD937A5BACE8}" type="sibTrans" cxnId="{CC0024F0-5A32-4DF8-82DC-7FDFD5094DE7}">
      <dgm:prSet/>
      <dgm:spPr/>
      <dgm:t>
        <a:bodyPr/>
        <a:lstStyle/>
        <a:p>
          <a:endParaRPr lang="en-GB"/>
        </a:p>
      </dgm:t>
    </dgm:pt>
    <dgm:pt modelId="{6E7EB4B5-3DEF-416F-AF14-9ED56BEEAD0D}" type="parTrans" cxnId="{CC0024F0-5A32-4DF8-82DC-7FDFD5094DE7}">
      <dgm:prSet/>
      <dgm:spPr/>
      <dgm:t>
        <a:bodyPr/>
        <a:lstStyle/>
        <a:p>
          <a:endParaRPr lang="en-GB"/>
        </a:p>
      </dgm:t>
    </dgm:pt>
    <dgm:pt modelId="{983DBF11-6CBD-4E52-836B-366F37CFF1D1}">
      <dgm:prSet phldrT="[Text]" custT="1"/>
      <dgm:spPr>
        <a:solidFill>
          <a:schemeClr val="accent3">
            <a:lumMod val="60000"/>
            <a:lumOff val="40000"/>
          </a:schemeClr>
        </a:solidFill>
      </dgm:spPr>
      <dgm:t>
        <a:bodyPr/>
        <a:lstStyle/>
        <a:p>
          <a:r>
            <a:rPr lang="en-GB" sz="1000" b="1" i="0" dirty="0">
              <a:solidFill>
                <a:sysClr val="windowText" lastClr="000000"/>
              </a:solidFill>
            </a:rPr>
            <a:t>Stand up for statistics- </a:t>
          </a:r>
          <a:r>
            <a:rPr lang="en-GB" sz="1000" b="1" dirty="0">
              <a:solidFill>
                <a:sysClr val="windowText" lastClr="000000"/>
              </a:solidFill>
            </a:rPr>
            <a:t>comment &amp; intervene</a:t>
          </a:r>
        </a:p>
      </dgm:t>
    </dgm:pt>
    <dgm:pt modelId="{D1D60FF5-5F71-4024-A779-D7914F3EB367}" type="sibTrans" cxnId="{EA453329-AC10-4906-8A4C-E4186F105BC4}">
      <dgm:prSet/>
      <dgm:spPr/>
      <dgm:t>
        <a:bodyPr/>
        <a:lstStyle/>
        <a:p>
          <a:endParaRPr lang="en-GB"/>
        </a:p>
      </dgm:t>
    </dgm:pt>
    <dgm:pt modelId="{7DD62A80-B807-4601-B315-F42412109AC2}" type="parTrans" cxnId="{EA453329-AC10-4906-8A4C-E4186F105BC4}">
      <dgm:prSet/>
      <dgm:spPr/>
      <dgm:t>
        <a:bodyPr/>
        <a:lstStyle/>
        <a:p>
          <a:endParaRPr lang="en-GB"/>
        </a:p>
      </dgm:t>
    </dgm:pt>
    <dgm:pt modelId="{38433E53-9E88-4A16-9316-39B9C6438130}" type="pres">
      <dgm:prSet presAssocID="{ECA53DC2-575F-4522-804C-C1A6DA8D6787}" presName="Name0" presStyleCnt="0">
        <dgm:presLayoutVars>
          <dgm:chMax val="1"/>
          <dgm:chPref val="1"/>
          <dgm:dir/>
          <dgm:animOne val="branch"/>
          <dgm:animLvl val="lvl"/>
        </dgm:presLayoutVars>
      </dgm:prSet>
      <dgm:spPr/>
    </dgm:pt>
    <dgm:pt modelId="{F0190C49-08BB-4DFC-9E40-87B8DD9C3C82}" type="pres">
      <dgm:prSet presAssocID="{D8A36349-84E1-45B8-9CAB-008FA8FAD88D}" presName="Parent" presStyleLbl="node0" presStyleIdx="0" presStyleCnt="1" custScaleX="102995" custScaleY="106478">
        <dgm:presLayoutVars>
          <dgm:chMax val="6"/>
          <dgm:chPref val="6"/>
        </dgm:presLayoutVars>
      </dgm:prSet>
      <dgm:spPr/>
    </dgm:pt>
    <dgm:pt modelId="{83CFEA0D-4A95-46F0-A554-1C220617A18B}" type="pres">
      <dgm:prSet presAssocID="{8EE852EB-64EF-4E74-A561-4B230FD3D1C3}" presName="Accent1" presStyleCnt="0"/>
      <dgm:spPr/>
    </dgm:pt>
    <dgm:pt modelId="{C386E6E7-7DA5-4D06-B6E6-D37EC81D11AB}" type="pres">
      <dgm:prSet presAssocID="{8EE852EB-64EF-4E74-A561-4B230FD3D1C3}" presName="Accent" presStyleLbl="bgShp" presStyleIdx="0" presStyleCnt="6"/>
      <dgm:spPr/>
    </dgm:pt>
    <dgm:pt modelId="{A867793D-4553-4EA9-A1CF-F11A23FF80C3}" type="pres">
      <dgm:prSet presAssocID="{8EE852EB-64EF-4E74-A561-4B230FD3D1C3}" presName="Child1" presStyleLbl="node1" presStyleIdx="0" presStyleCnt="6" custLinFactNeighborY="-1638">
        <dgm:presLayoutVars>
          <dgm:chMax val="0"/>
          <dgm:chPref val="0"/>
          <dgm:bulletEnabled val="1"/>
        </dgm:presLayoutVars>
      </dgm:prSet>
      <dgm:spPr/>
    </dgm:pt>
    <dgm:pt modelId="{1507ABE5-973F-4B16-BD93-C43E738315BB}" type="pres">
      <dgm:prSet presAssocID="{BEC30063-4D33-4C3C-A98C-ADA1F5696E3D}" presName="Accent2" presStyleCnt="0"/>
      <dgm:spPr/>
    </dgm:pt>
    <dgm:pt modelId="{487AF557-E0F3-42A5-BDE0-19256ED85C94}" type="pres">
      <dgm:prSet presAssocID="{BEC30063-4D33-4C3C-A98C-ADA1F5696E3D}" presName="Accent" presStyleLbl="bgShp" presStyleIdx="1" presStyleCnt="6"/>
      <dgm:spPr>
        <a:solidFill>
          <a:schemeClr val="accent3">
            <a:lumMod val="20000"/>
            <a:lumOff val="80000"/>
          </a:schemeClr>
        </a:solidFill>
      </dgm:spPr>
    </dgm:pt>
    <dgm:pt modelId="{C7C4FA98-48BF-40DB-94BD-E33B069C8F0D}" type="pres">
      <dgm:prSet presAssocID="{BEC30063-4D33-4C3C-A98C-ADA1F5696E3D}" presName="Child2" presStyleLbl="node1" presStyleIdx="1" presStyleCnt="6">
        <dgm:presLayoutVars>
          <dgm:chMax val="0"/>
          <dgm:chPref val="0"/>
          <dgm:bulletEnabled val="1"/>
        </dgm:presLayoutVars>
      </dgm:prSet>
      <dgm:spPr/>
    </dgm:pt>
    <dgm:pt modelId="{A470F64D-F66A-4805-B2BB-2786F267C47A}" type="pres">
      <dgm:prSet presAssocID="{983DBF11-6CBD-4E52-836B-366F37CFF1D1}" presName="Accent3" presStyleCnt="0"/>
      <dgm:spPr/>
    </dgm:pt>
    <dgm:pt modelId="{B1DDE410-8775-411C-A9ED-D604B9343D80}" type="pres">
      <dgm:prSet presAssocID="{983DBF11-6CBD-4E52-836B-366F37CFF1D1}" presName="Accent" presStyleLbl="bgShp" presStyleIdx="2" presStyleCnt="6"/>
      <dgm:spPr>
        <a:solidFill>
          <a:schemeClr val="accent3">
            <a:lumMod val="20000"/>
            <a:lumOff val="80000"/>
          </a:schemeClr>
        </a:solidFill>
      </dgm:spPr>
    </dgm:pt>
    <dgm:pt modelId="{F63D8B5C-8001-48BE-B88F-E993B74C9A94}" type="pres">
      <dgm:prSet presAssocID="{983DBF11-6CBD-4E52-836B-366F37CFF1D1}" presName="Child3" presStyleLbl="node1" presStyleIdx="2" presStyleCnt="6" custLinFactNeighborX="2368" custLinFactNeighborY="567">
        <dgm:presLayoutVars>
          <dgm:chMax val="0"/>
          <dgm:chPref val="0"/>
          <dgm:bulletEnabled val="1"/>
        </dgm:presLayoutVars>
      </dgm:prSet>
      <dgm:spPr/>
    </dgm:pt>
    <dgm:pt modelId="{5FF978E1-5094-43CF-A6C0-5703DAD37536}" type="pres">
      <dgm:prSet presAssocID="{C6F5F136-4D4F-4ADF-9FAA-61469D1CBD4F}" presName="Accent4" presStyleCnt="0"/>
      <dgm:spPr/>
    </dgm:pt>
    <dgm:pt modelId="{D9FAF967-4B6D-4A66-A038-89310220E4DD}" type="pres">
      <dgm:prSet presAssocID="{C6F5F136-4D4F-4ADF-9FAA-61469D1CBD4F}" presName="Accent" presStyleLbl="bgShp" presStyleIdx="3" presStyleCnt="6" custLinFactNeighborX="2770" custLinFactNeighborY="1037"/>
      <dgm:spPr>
        <a:solidFill>
          <a:schemeClr val="accent3">
            <a:lumMod val="20000"/>
            <a:lumOff val="80000"/>
          </a:schemeClr>
        </a:solidFill>
      </dgm:spPr>
    </dgm:pt>
    <dgm:pt modelId="{123396BD-A4E1-4F10-97B5-D67AB957B341}" type="pres">
      <dgm:prSet presAssocID="{C6F5F136-4D4F-4ADF-9FAA-61469D1CBD4F}" presName="Child4" presStyleLbl="node1" presStyleIdx="3" presStyleCnt="6">
        <dgm:presLayoutVars>
          <dgm:chMax val="0"/>
          <dgm:chPref val="0"/>
          <dgm:bulletEnabled val="1"/>
        </dgm:presLayoutVars>
      </dgm:prSet>
      <dgm:spPr/>
    </dgm:pt>
    <dgm:pt modelId="{53CF3C85-83A8-4E68-BE04-938C3DF8D75B}" type="pres">
      <dgm:prSet presAssocID="{04A5B3DC-F0F7-401C-8DFD-1C246A7D7F8A}" presName="Accent5" presStyleCnt="0"/>
      <dgm:spPr/>
    </dgm:pt>
    <dgm:pt modelId="{3946906F-0ADA-4910-B5D5-1BFB8E0929C2}" type="pres">
      <dgm:prSet presAssocID="{04A5B3DC-F0F7-401C-8DFD-1C246A7D7F8A}" presName="Accent" presStyleLbl="bgShp" presStyleIdx="4" presStyleCnt="6"/>
      <dgm:spPr>
        <a:solidFill>
          <a:schemeClr val="accent3">
            <a:lumMod val="20000"/>
            <a:lumOff val="80000"/>
          </a:schemeClr>
        </a:solidFill>
      </dgm:spPr>
    </dgm:pt>
    <dgm:pt modelId="{DC3ABA3C-7380-482F-AE08-4772CCECCABB}" type="pres">
      <dgm:prSet presAssocID="{04A5B3DC-F0F7-401C-8DFD-1C246A7D7F8A}" presName="Child5" presStyleLbl="node1" presStyleIdx="4" presStyleCnt="6">
        <dgm:presLayoutVars>
          <dgm:chMax val="0"/>
          <dgm:chPref val="0"/>
          <dgm:bulletEnabled val="1"/>
        </dgm:presLayoutVars>
      </dgm:prSet>
      <dgm:spPr/>
    </dgm:pt>
    <dgm:pt modelId="{B5FF0D8B-DF55-4DB3-93A5-1F79AC6024E3}" type="pres">
      <dgm:prSet presAssocID="{CE12B409-5407-467F-8D1B-2A038C6197B6}" presName="Accent6" presStyleCnt="0"/>
      <dgm:spPr/>
    </dgm:pt>
    <dgm:pt modelId="{80DAD400-9223-4B99-8AC0-9471ACEE69E2}" type="pres">
      <dgm:prSet presAssocID="{CE12B409-5407-467F-8D1B-2A038C6197B6}" presName="Accent" presStyleLbl="bgShp" presStyleIdx="5" presStyleCnt="6"/>
      <dgm:spPr>
        <a:solidFill>
          <a:schemeClr val="accent3">
            <a:lumMod val="20000"/>
            <a:lumOff val="80000"/>
          </a:schemeClr>
        </a:solidFill>
      </dgm:spPr>
    </dgm:pt>
    <dgm:pt modelId="{E11693BA-3479-4D47-83BF-D7F33730E76C}" type="pres">
      <dgm:prSet presAssocID="{CE12B409-5407-467F-8D1B-2A038C6197B6}" presName="Child6" presStyleLbl="node1" presStyleIdx="5" presStyleCnt="6">
        <dgm:presLayoutVars>
          <dgm:chMax val="0"/>
          <dgm:chPref val="0"/>
          <dgm:bulletEnabled val="1"/>
        </dgm:presLayoutVars>
      </dgm:prSet>
      <dgm:spPr/>
    </dgm:pt>
  </dgm:ptLst>
  <dgm:cxnLst>
    <dgm:cxn modelId="{7E020914-7384-4DC3-B4BA-BA25E05A706E}" srcId="{ECA53DC2-575F-4522-804C-C1A6DA8D6787}" destId="{D8A36349-84E1-45B8-9CAB-008FA8FAD88D}" srcOrd="0" destOrd="0" parTransId="{D6BEB63E-1716-40D4-8EB0-FD66CC1E6148}" sibTransId="{5019C03F-E433-4980-8D87-C91C9F8C6B3C}"/>
    <dgm:cxn modelId="{32518D1D-59B7-4A19-9483-7F56FF55684F}" srcId="{D8A36349-84E1-45B8-9CAB-008FA8FAD88D}" destId="{04A5B3DC-F0F7-401C-8DFD-1C246A7D7F8A}" srcOrd="4" destOrd="0" parTransId="{BCD3CA2F-CEDA-4051-8124-4E14C66C35C3}" sibTransId="{A676265C-F8CE-425B-9554-3E1191275049}"/>
    <dgm:cxn modelId="{EA453329-AC10-4906-8A4C-E4186F105BC4}" srcId="{D8A36349-84E1-45B8-9CAB-008FA8FAD88D}" destId="{983DBF11-6CBD-4E52-836B-366F37CFF1D1}" srcOrd="2" destOrd="0" parTransId="{7DD62A80-B807-4601-B315-F42412109AC2}" sibTransId="{D1D60FF5-5F71-4024-A779-D7914F3EB367}"/>
    <dgm:cxn modelId="{69D62247-59CB-47DC-A900-8D797393CF1F}" srcId="{D8A36349-84E1-45B8-9CAB-008FA8FAD88D}" destId="{8EE852EB-64EF-4E74-A561-4B230FD3D1C3}" srcOrd="0" destOrd="0" parTransId="{9A5BA447-F4EC-4903-BEC4-73EB6D653FE0}" sibTransId="{6FB91969-9C45-4CA0-83A7-F357D4BDF11E}"/>
    <dgm:cxn modelId="{AFDC566C-F100-43DF-9A13-74F0DA13F640}" srcId="{D8A36349-84E1-45B8-9CAB-008FA8FAD88D}" destId="{CE12B409-5407-467F-8D1B-2A038C6197B6}" srcOrd="5" destOrd="0" parTransId="{F3588457-8A78-40FD-B82A-A8D71DCF7A08}" sibTransId="{8F46C1D4-0A1C-49B2-97F4-B5241774961F}"/>
    <dgm:cxn modelId="{7BB8A34D-75E1-4CDF-B741-911383F8CCBA}" type="presOf" srcId="{D8A36349-84E1-45B8-9CAB-008FA8FAD88D}" destId="{F0190C49-08BB-4DFC-9E40-87B8DD9C3C82}" srcOrd="0" destOrd="0" presId="urn:microsoft.com/office/officeart/2011/layout/HexagonRadial"/>
    <dgm:cxn modelId="{57913F6F-9293-4ED4-97DF-0727807DCE33}" type="presOf" srcId="{C6F5F136-4D4F-4ADF-9FAA-61469D1CBD4F}" destId="{123396BD-A4E1-4F10-97B5-D67AB957B341}" srcOrd="0" destOrd="0" presId="urn:microsoft.com/office/officeart/2011/layout/HexagonRadial"/>
    <dgm:cxn modelId="{75B9B170-33EB-4B1F-87F0-31F3632A30E2}" type="presOf" srcId="{BEC30063-4D33-4C3C-A98C-ADA1F5696E3D}" destId="{C7C4FA98-48BF-40DB-94BD-E33B069C8F0D}" srcOrd="0" destOrd="0" presId="urn:microsoft.com/office/officeart/2011/layout/HexagonRadial"/>
    <dgm:cxn modelId="{FAB65E71-C2BB-4A1C-B878-03B176E62F90}" type="presOf" srcId="{CE12B409-5407-467F-8D1B-2A038C6197B6}" destId="{E11693BA-3479-4D47-83BF-D7F33730E76C}" srcOrd="0" destOrd="0" presId="urn:microsoft.com/office/officeart/2011/layout/HexagonRadial"/>
    <dgm:cxn modelId="{5B6BCAA3-AC22-47C6-94E1-1546B5A41E49}" type="presOf" srcId="{ECA53DC2-575F-4522-804C-C1A6DA8D6787}" destId="{38433E53-9E88-4A16-9316-39B9C6438130}" srcOrd="0" destOrd="0" presId="urn:microsoft.com/office/officeart/2011/layout/HexagonRadial"/>
    <dgm:cxn modelId="{E30139BF-4B89-4B45-8F55-923B1E70243E}" type="presOf" srcId="{04A5B3DC-F0F7-401C-8DFD-1C246A7D7F8A}" destId="{DC3ABA3C-7380-482F-AE08-4772CCECCABB}" srcOrd="0" destOrd="0" presId="urn:microsoft.com/office/officeart/2011/layout/HexagonRadial"/>
    <dgm:cxn modelId="{19B086D5-389C-473E-A5F0-24B448113249}" type="presOf" srcId="{8EE852EB-64EF-4E74-A561-4B230FD3D1C3}" destId="{A867793D-4553-4EA9-A1CF-F11A23FF80C3}" srcOrd="0" destOrd="0" presId="urn:microsoft.com/office/officeart/2011/layout/HexagonRadial"/>
    <dgm:cxn modelId="{59909BDB-8A3A-4E59-972C-72B2C5BC31B2}" srcId="{D8A36349-84E1-45B8-9CAB-008FA8FAD88D}" destId="{C6F5F136-4D4F-4ADF-9FAA-61469D1CBD4F}" srcOrd="3" destOrd="0" parTransId="{0F748BD4-A0BB-4580-A0ED-125A9B77C584}" sibTransId="{B7C38D6F-9B80-47AD-96E9-807A856559E7}"/>
    <dgm:cxn modelId="{7D9F3FDD-4F1F-4FC2-A9A1-046C2E17ECA7}" type="presOf" srcId="{983DBF11-6CBD-4E52-836B-366F37CFF1D1}" destId="{F63D8B5C-8001-48BE-B88F-E993B74C9A94}" srcOrd="0" destOrd="0" presId="urn:microsoft.com/office/officeart/2011/layout/HexagonRadial"/>
    <dgm:cxn modelId="{CC0024F0-5A32-4DF8-82DC-7FDFD5094DE7}" srcId="{D8A36349-84E1-45B8-9CAB-008FA8FAD88D}" destId="{BEC30063-4D33-4C3C-A98C-ADA1F5696E3D}" srcOrd="1" destOrd="0" parTransId="{6E7EB4B5-3DEF-416F-AF14-9ED56BEEAD0D}" sibTransId="{E674C9B0-9059-47D1-AAD1-AD937A5BACE8}"/>
    <dgm:cxn modelId="{FDFDD0B4-9437-4282-8EF5-685D42C563D1}" type="presParOf" srcId="{38433E53-9E88-4A16-9316-39B9C6438130}" destId="{F0190C49-08BB-4DFC-9E40-87B8DD9C3C82}" srcOrd="0" destOrd="0" presId="urn:microsoft.com/office/officeart/2011/layout/HexagonRadial"/>
    <dgm:cxn modelId="{E32B590B-88AA-4D1F-90A5-CB28AD7B2337}" type="presParOf" srcId="{38433E53-9E88-4A16-9316-39B9C6438130}" destId="{83CFEA0D-4A95-46F0-A554-1C220617A18B}" srcOrd="1" destOrd="0" presId="urn:microsoft.com/office/officeart/2011/layout/HexagonRadial"/>
    <dgm:cxn modelId="{210346C8-86A6-4B11-8A76-73492A91AD14}" type="presParOf" srcId="{83CFEA0D-4A95-46F0-A554-1C220617A18B}" destId="{C386E6E7-7DA5-4D06-B6E6-D37EC81D11AB}" srcOrd="0" destOrd="0" presId="urn:microsoft.com/office/officeart/2011/layout/HexagonRadial"/>
    <dgm:cxn modelId="{99A549EA-A9D5-45EC-967A-BA25AC8D8803}" type="presParOf" srcId="{38433E53-9E88-4A16-9316-39B9C6438130}" destId="{A867793D-4553-4EA9-A1CF-F11A23FF80C3}" srcOrd="2" destOrd="0" presId="urn:microsoft.com/office/officeart/2011/layout/HexagonRadial"/>
    <dgm:cxn modelId="{7C2CD804-A7D4-4D1B-8B45-9BB0820904A2}" type="presParOf" srcId="{38433E53-9E88-4A16-9316-39B9C6438130}" destId="{1507ABE5-973F-4B16-BD93-C43E738315BB}" srcOrd="3" destOrd="0" presId="urn:microsoft.com/office/officeart/2011/layout/HexagonRadial"/>
    <dgm:cxn modelId="{A3235830-38D8-4392-8009-565FD0900D20}" type="presParOf" srcId="{1507ABE5-973F-4B16-BD93-C43E738315BB}" destId="{487AF557-E0F3-42A5-BDE0-19256ED85C94}" srcOrd="0" destOrd="0" presId="urn:microsoft.com/office/officeart/2011/layout/HexagonRadial"/>
    <dgm:cxn modelId="{959A5534-9065-40E2-AF11-3F469CFE4A0F}" type="presParOf" srcId="{38433E53-9E88-4A16-9316-39B9C6438130}" destId="{C7C4FA98-48BF-40DB-94BD-E33B069C8F0D}" srcOrd="4" destOrd="0" presId="urn:microsoft.com/office/officeart/2011/layout/HexagonRadial"/>
    <dgm:cxn modelId="{1ECB6BD9-02C4-468D-A988-80BCBFA1125B}" type="presParOf" srcId="{38433E53-9E88-4A16-9316-39B9C6438130}" destId="{A470F64D-F66A-4805-B2BB-2786F267C47A}" srcOrd="5" destOrd="0" presId="urn:microsoft.com/office/officeart/2011/layout/HexagonRadial"/>
    <dgm:cxn modelId="{3F58A6B2-28CF-4936-BE1E-77A1F03FE3C4}" type="presParOf" srcId="{A470F64D-F66A-4805-B2BB-2786F267C47A}" destId="{B1DDE410-8775-411C-A9ED-D604B9343D80}" srcOrd="0" destOrd="0" presId="urn:microsoft.com/office/officeart/2011/layout/HexagonRadial"/>
    <dgm:cxn modelId="{5CDA5819-7364-42AF-9877-0647778E9E36}" type="presParOf" srcId="{38433E53-9E88-4A16-9316-39B9C6438130}" destId="{F63D8B5C-8001-48BE-B88F-E993B74C9A94}" srcOrd="6" destOrd="0" presId="urn:microsoft.com/office/officeart/2011/layout/HexagonRadial"/>
    <dgm:cxn modelId="{4B32C1F9-B894-4DB5-B578-978ED00EDE2C}" type="presParOf" srcId="{38433E53-9E88-4A16-9316-39B9C6438130}" destId="{5FF978E1-5094-43CF-A6C0-5703DAD37536}" srcOrd="7" destOrd="0" presId="urn:microsoft.com/office/officeart/2011/layout/HexagonRadial"/>
    <dgm:cxn modelId="{D0F4F3C7-052D-4B2B-BF32-CC12A54C474C}" type="presParOf" srcId="{5FF978E1-5094-43CF-A6C0-5703DAD37536}" destId="{D9FAF967-4B6D-4A66-A038-89310220E4DD}" srcOrd="0" destOrd="0" presId="urn:microsoft.com/office/officeart/2011/layout/HexagonRadial"/>
    <dgm:cxn modelId="{4809850D-54CF-4A19-8883-93AABD2506AB}" type="presParOf" srcId="{38433E53-9E88-4A16-9316-39B9C6438130}" destId="{123396BD-A4E1-4F10-97B5-D67AB957B341}" srcOrd="8" destOrd="0" presId="urn:microsoft.com/office/officeart/2011/layout/HexagonRadial"/>
    <dgm:cxn modelId="{8A0AEEF6-3623-4F6B-98A4-AFD0E732258A}" type="presParOf" srcId="{38433E53-9E88-4A16-9316-39B9C6438130}" destId="{53CF3C85-83A8-4E68-BE04-938C3DF8D75B}" srcOrd="9" destOrd="0" presId="urn:microsoft.com/office/officeart/2011/layout/HexagonRadial"/>
    <dgm:cxn modelId="{FAA15728-B83D-4320-B9D2-0F398A0C7774}" type="presParOf" srcId="{53CF3C85-83A8-4E68-BE04-938C3DF8D75B}" destId="{3946906F-0ADA-4910-B5D5-1BFB8E0929C2}" srcOrd="0" destOrd="0" presId="urn:microsoft.com/office/officeart/2011/layout/HexagonRadial"/>
    <dgm:cxn modelId="{7A657F4A-6DF8-4A59-896D-2CF2916406C2}" type="presParOf" srcId="{38433E53-9E88-4A16-9316-39B9C6438130}" destId="{DC3ABA3C-7380-482F-AE08-4772CCECCABB}" srcOrd="10" destOrd="0" presId="urn:microsoft.com/office/officeart/2011/layout/HexagonRadial"/>
    <dgm:cxn modelId="{2492A6F0-C412-4C91-B767-E57EB24A042D}" type="presParOf" srcId="{38433E53-9E88-4A16-9316-39B9C6438130}" destId="{B5FF0D8B-DF55-4DB3-93A5-1F79AC6024E3}" srcOrd="11" destOrd="0" presId="urn:microsoft.com/office/officeart/2011/layout/HexagonRadial"/>
    <dgm:cxn modelId="{6850F945-A4A7-4E10-BCEA-4F85B5889308}" type="presParOf" srcId="{B5FF0D8B-DF55-4DB3-93A5-1F79AC6024E3}" destId="{80DAD400-9223-4B99-8AC0-9471ACEE69E2}" srcOrd="0" destOrd="0" presId="urn:microsoft.com/office/officeart/2011/layout/HexagonRadial"/>
    <dgm:cxn modelId="{89C1212F-1366-4362-95C1-AF40F383481C}" type="presParOf" srcId="{38433E53-9E88-4A16-9316-39B9C6438130}" destId="{E11693BA-3479-4D47-83BF-D7F33730E76C}" srcOrd="12" destOrd="0" presId="urn:microsoft.com/office/officeart/2011/layout/HexagonRadial"/>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ECA53DC2-575F-4522-804C-C1A6DA8D6787}" type="doc">
      <dgm:prSet loTypeId="urn:microsoft.com/office/officeart/2011/layout/HexagonRadial" loCatId="cycle" qsTypeId="urn:microsoft.com/office/officeart/2005/8/quickstyle/simple1" qsCatId="simple" csTypeId="urn:microsoft.com/office/officeart/2005/8/colors/accent1_2" csCatId="accent1" phldr="1"/>
      <dgm:spPr/>
      <dgm:t>
        <a:bodyPr/>
        <a:lstStyle/>
        <a:p>
          <a:endParaRPr lang="en-GB"/>
        </a:p>
      </dgm:t>
    </dgm:pt>
    <dgm:pt modelId="{D8A36349-84E1-45B8-9CAB-008FA8FAD88D}">
      <dgm:prSet phldrT="[Text]" custT="1"/>
      <dgm:spPr>
        <a:solidFill>
          <a:schemeClr val="accent3"/>
        </a:solidFill>
      </dgm:spPr>
      <dgm:t>
        <a:bodyPr/>
        <a:lstStyle/>
        <a:p>
          <a:r>
            <a:rPr lang="en-GB" sz="1200" b="1" dirty="0">
              <a:solidFill>
                <a:sysClr val="windowText" lastClr="000000"/>
              </a:solidFill>
            </a:rPr>
            <a:t>Our Regulatory Toolkit</a:t>
          </a:r>
        </a:p>
      </dgm:t>
    </dgm:pt>
    <dgm:pt modelId="{D6BEB63E-1716-40D4-8EB0-FD66CC1E6148}" type="parTrans" cxnId="{7E020914-7384-4DC3-B4BA-BA25E05A706E}">
      <dgm:prSet/>
      <dgm:spPr/>
      <dgm:t>
        <a:bodyPr/>
        <a:lstStyle/>
        <a:p>
          <a:endParaRPr lang="en-GB"/>
        </a:p>
      </dgm:t>
    </dgm:pt>
    <dgm:pt modelId="{5019C03F-E433-4980-8D87-C91C9F8C6B3C}" type="sibTrans" cxnId="{7E020914-7384-4DC3-B4BA-BA25E05A706E}">
      <dgm:prSet/>
      <dgm:spPr/>
      <dgm:t>
        <a:bodyPr/>
        <a:lstStyle/>
        <a:p>
          <a:endParaRPr lang="en-GB"/>
        </a:p>
      </dgm:t>
    </dgm:pt>
    <dgm:pt modelId="{8EE852EB-64EF-4E74-A561-4B230FD3D1C3}">
      <dgm:prSet phldrT="[Text]" custT="1"/>
      <dgm:spPr>
        <a:solidFill>
          <a:schemeClr val="accent3">
            <a:lumMod val="60000"/>
            <a:lumOff val="40000"/>
          </a:schemeClr>
        </a:solidFill>
      </dgm:spPr>
      <dgm:t>
        <a:bodyPr/>
        <a:lstStyle/>
        <a:p>
          <a:r>
            <a:rPr lang="en-GB" sz="1000" b="1" dirty="0">
              <a:solidFill>
                <a:sysClr val="windowText" lastClr="000000"/>
              </a:solidFill>
            </a:rPr>
            <a:t>Assess statistics against the Code </a:t>
          </a:r>
        </a:p>
      </dgm:t>
    </dgm:pt>
    <dgm:pt modelId="{9A5BA447-F4EC-4903-BEC4-73EB6D653FE0}" type="parTrans" cxnId="{69D62247-59CB-47DC-A900-8D797393CF1F}">
      <dgm:prSet/>
      <dgm:spPr/>
      <dgm:t>
        <a:bodyPr/>
        <a:lstStyle/>
        <a:p>
          <a:endParaRPr lang="en-GB"/>
        </a:p>
      </dgm:t>
    </dgm:pt>
    <dgm:pt modelId="{6FB91969-9C45-4CA0-83A7-F357D4BDF11E}" type="sibTrans" cxnId="{69D62247-59CB-47DC-A900-8D797393CF1F}">
      <dgm:prSet/>
      <dgm:spPr/>
      <dgm:t>
        <a:bodyPr/>
        <a:lstStyle/>
        <a:p>
          <a:endParaRPr lang="en-GB"/>
        </a:p>
      </dgm:t>
    </dgm:pt>
    <dgm:pt modelId="{C6F5F136-4D4F-4ADF-9FAA-61469D1CBD4F}">
      <dgm:prSet phldrT="[Text]" custT="1"/>
      <dgm:spPr>
        <a:solidFill>
          <a:schemeClr val="accent3">
            <a:lumMod val="60000"/>
            <a:lumOff val="40000"/>
          </a:schemeClr>
        </a:solidFill>
      </dgm:spPr>
      <dgm:t>
        <a:bodyPr/>
        <a:lstStyle/>
        <a:p>
          <a:r>
            <a:rPr lang="en-GB" sz="1000" b="1" dirty="0">
              <a:solidFill>
                <a:sysClr val="windowText" lastClr="000000"/>
              </a:solidFill>
            </a:rPr>
            <a:t>Assess wider value - Systemic Reviews </a:t>
          </a:r>
        </a:p>
      </dgm:t>
    </dgm:pt>
    <dgm:pt modelId="{0F748BD4-A0BB-4580-A0ED-125A9B77C584}" type="parTrans" cxnId="{59909BDB-8A3A-4E59-972C-72B2C5BC31B2}">
      <dgm:prSet/>
      <dgm:spPr/>
      <dgm:t>
        <a:bodyPr/>
        <a:lstStyle/>
        <a:p>
          <a:endParaRPr lang="en-GB"/>
        </a:p>
      </dgm:t>
    </dgm:pt>
    <dgm:pt modelId="{B7C38D6F-9B80-47AD-96E9-807A856559E7}" type="sibTrans" cxnId="{59909BDB-8A3A-4E59-972C-72B2C5BC31B2}">
      <dgm:prSet/>
      <dgm:spPr/>
      <dgm:t>
        <a:bodyPr/>
        <a:lstStyle/>
        <a:p>
          <a:endParaRPr lang="en-GB"/>
        </a:p>
      </dgm:t>
    </dgm:pt>
    <dgm:pt modelId="{04A5B3DC-F0F7-401C-8DFD-1C246A7D7F8A}">
      <dgm:prSet phldrT="[Text]"/>
      <dgm:spPr>
        <a:solidFill>
          <a:schemeClr val="accent3">
            <a:lumMod val="60000"/>
            <a:lumOff val="40000"/>
          </a:schemeClr>
        </a:solidFill>
      </dgm:spPr>
      <dgm:t>
        <a:bodyPr/>
        <a:lstStyle/>
        <a:p>
          <a:r>
            <a:rPr lang="en-GB" b="1" dirty="0">
              <a:solidFill>
                <a:sysClr val="windowText" lastClr="000000"/>
              </a:solidFill>
            </a:rPr>
            <a:t>Support voluntary adopters</a:t>
          </a:r>
        </a:p>
      </dgm:t>
    </dgm:pt>
    <dgm:pt modelId="{BCD3CA2F-CEDA-4051-8124-4E14C66C35C3}" type="parTrans" cxnId="{32518D1D-59B7-4A19-9483-7F56FF55684F}">
      <dgm:prSet/>
      <dgm:spPr/>
      <dgm:t>
        <a:bodyPr/>
        <a:lstStyle/>
        <a:p>
          <a:endParaRPr lang="en-GB"/>
        </a:p>
      </dgm:t>
    </dgm:pt>
    <dgm:pt modelId="{A676265C-F8CE-425B-9554-3E1191275049}" type="sibTrans" cxnId="{32518D1D-59B7-4A19-9483-7F56FF55684F}">
      <dgm:prSet/>
      <dgm:spPr/>
      <dgm:t>
        <a:bodyPr/>
        <a:lstStyle/>
        <a:p>
          <a:endParaRPr lang="en-GB"/>
        </a:p>
      </dgm:t>
    </dgm:pt>
    <dgm:pt modelId="{CE12B409-5407-467F-8D1B-2A038C6197B6}">
      <dgm:prSet phldrT="[Text]"/>
      <dgm:spPr>
        <a:solidFill>
          <a:schemeClr val="accent3">
            <a:lumMod val="60000"/>
            <a:lumOff val="40000"/>
          </a:schemeClr>
        </a:solidFill>
      </dgm:spPr>
      <dgm:t>
        <a:bodyPr/>
        <a:lstStyle/>
        <a:p>
          <a:r>
            <a:rPr lang="en-GB" b="1" dirty="0">
              <a:solidFill>
                <a:sysClr val="windowText" lastClr="000000"/>
              </a:solidFill>
            </a:rPr>
            <a:t>Uphold the Code of Practice</a:t>
          </a:r>
        </a:p>
      </dgm:t>
    </dgm:pt>
    <dgm:pt modelId="{8F46C1D4-0A1C-49B2-97F4-B5241774961F}" type="sibTrans" cxnId="{AFDC566C-F100-43DF-9A13-74F0DA13F640}">
      <dgm:prSet/>
      <dgm:spPr/>
      <dgm:t>
        <a:bodyPr/>
        <a:lstStyle/>
        <a:p>
          <a:endParaRPr lang="en-GB"/>
        </a:p>
      </dgm:t>
    </dgm:pt>
    <dgm:pt modelId="{F3588457-8A78-40FD-B82A-A8D71DCF7A08}" type="parTrans" cxnId="{AFDC566C-F100-43DF-9A13-74F0DA13F640}">
      <dgm:prSet/>
      <dgm:spPr/>
      <dgm:t>
        <a:bodyPr/>
        <a:lstStyle/>
        <a:p>
          <a:endParaRPr lang="en-GB"/>
        </a:p>
      </dgm:t>
    </dgm:pt>
    <dgm:pt modelId="{BEC30063-4D33-4C3C-A98C-ADA1F5696E3D}">
      <dgm:prSet phldrT="[Text]" custT="1"/>
      <dgm:spPr>
        <a:solidFill>
          <a:schemeClr val="accent3">
            <a:lumMod val="60000"/>
            <a:lumOff val="40000"/>
          </a:schemeClr>
        </a:solidFill>
      </dgm:spPr>
      <dgm:t>
        <a:bodyPr/>
        <a:lstStyle/>
        <a:p>
          <a:r>
            <a:rPr lang="en-GB" sz="1000" b="1" dirty="0">
              <a:solidFill>
                <a:sysClr val="windowText" lastClr="000000"/>
              </a:solidFill>
            </a:rPr>
            <a:t>Check statistics against the Code </a:t>
          </a:r>
        </a:p>
      </dgm:t>
    </dgm:pt>
    <dgm:pt modelId="{E674C9B0-9059-47D1-AAD1-AD937A5BACE8}" type="sibTrans" cxnId="{CC0024F0-5A32-4DF8-82DC-7FDFD5094DE7}">
      <dgm:prSet/>
      <dgm:spPr/>
      <dgm:t>
        <a:bodyPr/>
        <a:lstStyle/>
        <a:p>
          <a:endParaRPr lang="en-GB"/>
        </a:p>
      </dgm:t>
    </dgm:pt>
    <dgm:pt modelId="{6E7EB4B5-3DEF-416F-AF14-9ED56BEEAD0D}" type="parTrans" cxnId="{CC0024F0-5A32-4DF8-82DC-7FDFD5094DE7}">
      <dgm:prSet/>
      <dgm:spPr/>
      <dgm:t>
        <a:bodyPr/>
        <a:lstStyle/>
        <a:p>
          <a:endParaRPr lang="en-GB"/>
        </a:p>
      </dgm:t>
    </dgm:pt>
    <dgm:pt modelId="{983DBF11-6CBD-4E52-836B-366F37CFF1D1}">
      <dgm:prSet phldrT="[Text]" custT="1"/>
      <dgm:spPr>
        <a:solidFill>
          <a:schemeClr val="accent3">
            <a:lumMod val="60000"/>
            <a:lumOff val="40000"/>
          </a:schemeClr>
        </a:solidFill>
      </dgm:spPr>
      <dgm:t>
        <a:bodyPr/>
        <a:lstStyle/>
        <a:p>
          <a:r>
            <a:rPr lang="en-GB" sz="1000" b="1" i="0" dirty="0">
              <a:solidFill>
                <a:sysClr val="windowText" lastClr="000000"/>
              </a:solidFill>
            </a:rPr>
            <a:t>Stand up for statistics- </a:t>
          </a:r>
          <a:r>
            <a:rPr lang="en-GB" sz="1000" b="1" dirty="0">
              <a:solidFill>
                <a:sysClr val="windowText" lastClr="000000"/>
              </a:solidFill>
            </a:rPr>
            <a:t>comment &amp; intervene</a:t>
          </a:r>
        </a:p>
      </dgm:t>
    </dgm:pt>
    <dgm:pt modelId="{D1D60FF5-5F71-4024-A779-D7914F3EB367}" type="sibTrans" cxnId="{EA453329-AC10-4906-8A4C-E4186F105BC4}">
      <dgm:prSet/>
      <dgm:spPr/>
      <dgm:t>
        <a:bodyPr/>
        <a:lstStyle/>
        <a:p>
          <a:endParaRPr lang="en-GB"/>
        </a:p>
      </dgm:t>
    </dgm:pt>
    <dgm:pt modelId="{7DD62A80-B807-4601-B315-F42412109AC2}" type="parTrans" cxnId="{EA453329-AC10-4906-8A4C-E4186F105BC4}">
      <dgm:prSet/>
      <dgm:spPr/>
      <dgm:t>
        <a:bodyPr/>
        <a:lstStyle/>
        <a:p>
          <a:endParaRPr lang="en-GB"/>
        </a:p>
      </dgm:t>
    </dgm:pt>
    <dgm:pt modelId="{38433E53-9E88-4A16-9316-39B9C6438130}" type="pres">
      <dgm:prSet presAssocID="{ECA53DC2-575F-4522-804C-C1A6DA8D6787}" presName="Name0" presStyleCnt="0">
        <dgm:presLayoutVars>
          <dgm:chMax val="1"/>
          <dgm:chPref val="1"/>
          <dgm:dir/>
          <dgm:animOne val="branch"/>
          <dgm:animLvl val="lvl"/>
        </dgm:presLayoutVars>
      </dgm:prSet>
      <dgm:spPr/>
    </dgm:pt>
    <dgm:pt modelId="{F0190C49-08BB-4DFC-9E40-87B8DD9C3C82}" type="pres">
      <dgm:prSet presAssocID="{D8A36349-84E1-45B8-9CAB-008FA8FAD88D}" presName="Parent" presStyleLbl="node0" presStyleIdx="0" presStyleCnt="1" custScaleX="102995" custScaleY="106478">
        <dgm:presLayoutVars>
          <dgm:chMax val="6"/>
          <dgm:chPref val="6"/>
        </dgm:presLayoutVars>
      </dgm:prSet>
      <dgm:spPr/>
    </dgm:pt>
    <dgm:pt modelId="{83CFEA0D-4A95-46F0-A554-1C220617A18B}" type="pres">
      <dgm:prSet presAssocID="{8EE852EB-64EF-4E74-A561-4B230FD3D1C3}" presName="Accent1" presStyleCnt="0"/>
      <dgm:spPr/>
    </dgm:pt>
    <dgm:pt modelId="{C386E6E7-7DA5-4D06-B6E6-D37EC81D11AB}" type="pres">
      <dgm:prSet presAssocID="{8EE852EB-64EF-4E74-A561-4B230FD3D1C3}" presName="Accent" presStyleLbl="bgShp" presStyleIdx="0" presStyleCnt="6"/>
      <dgm:spPr/>
    </dgm:pt>
    <dgm:pt modelId="{A867793D-4553-4EA9-A1CF-F11A23FF80C3}" type="pres">
      <dgm:prSet presAssocID="{8EE852EB-64EF-4E74-A561-4B230FD3D1C3}" presName="Child1" presStyleLbl="node1" presStyleIdx="0" presStyleCnt="6" custLinFactNeighborY="-1638">
        <dgm:presLayoutVars>
          <dgm:chMax val="0"/>
          <dgm:chPref val="0"/>
          <dgm:bulletEnabled val="1"/>
        </dgm:presLayoutVars>
      </dgm:prSet>
      <dgm:spPr/>
    </dgm:pt>
    <dgm:pt modelId="{1507ABE5-973F-4B16-BD93-C43E738315BB}" type="pres">
      <dgm:prSet presAssocID="{BEC30063-4D33-4C3C-A98C-ADA1F5696E3D}" presName="Accent2" presStyleCnt="0"/>
      <dgm:spPr/>
    </dgm:pt>
    <dgm:pt modelId="{487AF557-E0F3-42A5-BDE0-19256ED85C94}" type="pres">
      <dgm:prSet presAssocID="{BEC30063-4D33-4C3C-A98C-ADA1F5696E3D}" presName="Accent" presStyleLbl="bgShp" presStyleIdx="1" presStyleCnt="6"/>
      <dgm:spPr>
        <a:solidFill>
          <a:schemeClr val="accent3">
            <a:lumMod val="20000"/>
            <a:lumOff val="80000"/>
          </a:schemeClr>
        </a:solidFill>
      </dgm:spPr>
    </dgm:pt>
    <dgm:pt modelId="{C7C4FA98-48BF-40DB-94BD-E33B069C8F0D}" type="pres">
      <dgm:prSet presAssocID="{BEC30063-4D33-4C3C-A98C-ADA1F5696E3D}" presName="Child2" presStyleLbl="node1" presStyleIdx="1" presStyleCnt="6">
        <dgm:presLayoutVars>
          <dgm:chMax val="0"/>
          <dgm:chPref val="0"/>
          <dgm:bulletEnabled val="1"/>
        </dgm:presLayoutVars>
      </dgm:prSet>
      <dgm:spPr/>
    </dgm:pt>
    <dgm:pt modelId="{A470F64D-F66A-4805-B2BB-2786F267C47A}" type="pres">
      <dgm:prSet presAssocID="{983DBF11-6CBD-4E52-836B-366F37CFF1D1}" presName="Accent3" presStyleCnt="0"/>
      <dgm:spPr/>
    </dgm:pt>
    <dgm:pt modelId="{B1DDE410-8775-411C-A9ED-D604B9343D80}" type="pres">
      <dgm:prSet presAssocID="{983DBF11-6CBD-4E52-836B-366F37CFF1D1}" presName="Accent" presStyleLbl="bgShp" presStyleIdx="2" presStyleCnt="6"/>
      <dgm:spPr>
        <a:solidFill>
          <a:schemeClr val="accent3">
            <a:lumMod val="20000"/>
            <a:lumOff val="80000"/>
          </a:schemeClr>
        </a:solidFill>
      </dgm:spPr>
    </dgm:pt>
    <dgm:pt modelId="{F63D8B5C-8001-48BE-B88F-E993B74C9A94}" type="pres">
      <dgm:prSet presAssocID="{983DBF11-6CBD-4E52-836B-366F37CFF1D1}" presName="Child3" presStyleLbl="node1" presStyleIdx="2" presStyleCnt="6" custLinFactNeighborX="2368" custLinFactNeighborY="567">
        <dgm:presLayoutVars>
          <dgm:chMax val="0"/>
          <dgm:chPref val="0"/>
          <dgm:bulletEnabled val="1"/>
        </dgm:presLayoutVars>
      </dgm:prSet>
      <dgm:spPr/>
    </dgm:pt>
    <dgm:pt modelId="{5FF978E1-5094-43CF-A6C0-5703DAD37536}" type="pres">
      <dgm:prSet presAssocID="{C6F5F136-4D4F-4ADF-9FAA-61469D1CBD4F}" presName="Accent4" presStyleCnt="0"/>
      <dgm:spPr/>
    </dgm:pt>
    <dgm:pt modelId="{D9FAF967-4B6D-4A66-A038-89310220E4DD}" type="pres">
      <dgm:prSet presAssocID="{C6F5F136-4D4F-4ADF-9FAA-61469D1CBD4F}" presName="Accent" presStyleLbl="bgShp" presStyleIdx="3" presStyleCnt="6" custLinFactNeighborX="2770" custLinFactNeighborY="1037"/>
      <dgm:spPr>
        <a:solidFill>
          <a:schemeClr val="accent3">
            <a:lumMod val="20000"/>
            <a:lumOff val="80000"/>
          </a:schemeClr>
        </a:solidFill>
      </dgm:spPr>
    </dgm:pt>
    <dgm:pt modelId="{123396BD-A4E1-4F10-97B5-D67AB957B341}" type="pres">
      <dgm:prSet presAssocID="{C6F5F136-4D4F-4ADF-9FAA-61469D1CBD4F}" presName="Child4" presStyleLbl="node1" presStyleIdx="3" presStyleCnt="6">
        <dgm:presLayoutVars>
          <dgm:chMax val="0"/>
          <dgm:chPref val="0"/>
          <dgm:bulletEnabled val="1"/>
        </dgm:presLayoutVars>
      </dgm:prSet>
      <dgm:spPr/>
    </dgm:pt>
    <dgm:pt modelId="{53CF3C85-83A8-4E68-BE04-938C3DF8D75B}" type="pres">
      <dgm:prSet presAssocID="{04A5B3DC-F0F7-401C-8DFD-1C246A7D7F8A}" presName="Accent5" presStyleCnt="0"/>
      <dgm:spPr/>
    </dgm:pt>
    <dgm:pt modelId="{3946906F-0ADA-4910-B5D5-1BFB8E0929C2}" type="pres">
      <dgm:prSet presAssocID="{04A5B3DC-F0F7-401C-8DFD-1C246A7D7F8A}" presName="Accent" presStyleLbl="bgShp" presStyleIdx="4" presStyleCnt="6"/>
      <dgm:spPr>
        <a:solidFill>
          <a:schemeClr val="accent3">
            <a:lumMod val="20000"/>
            <a:lumOff val="80000"/>
          </a:schemeClr>
        </a:solidFill>
      </dgm:spPr>
    </dgm:pt>
    <dgm:pt modelId="{DC3ABA3C-7380-482F-AE08-4772CCECCABB}" type="pres">
      <dgm:prSet presAssocID="{04A5B3DC-F0F7-401C-8DFD-1C246A7D7F8A}" presName="Child5" presStyleLbl="node1" presStyleIdx="4" presStyleCnt="6">
        <dgm:presLayoutVars>
          <dgm:chMax val="0"/>
          <dgm:chPref val="0"/>
          <dgm:bulletEnabled val="1"/>
        </dgm:presLayoutVars>
      </dgm:prSet>
      <dgm:spPr/>
    </dgm:pt>
    <dgm:pt modelId="{B5FF0D8B-DF55-4DB3-93A5-1F79AC6024E3}" type="pres">
      <dgm:prSet presAssocID="{CE12B409-5407-467F-8D1B-2A038C6197B6}" presName="Accent6" presStyleCnt="0"/>
      <dgm:spPr/>
    </dgm:pt>
    <dgm:pt modelId="{80DAD400-9223-4B99-8AC0-9471ACEE69E2}" type="pres">
      <dgm:prSet presAssocID="{CE12B409-5407-467F-8D1B-2A038C6197B6}" presName="Accent" presStyleLbl="bgShp" presStyleIdx="5" presStyleCnt="6"/>
      <dgm:spPr>
        <a:solidFill>
          <a:schemeClr val="accent3">
            <a:lumMod val="20000"/>
            <a:lumOff val="80000"/>
          </a:schemeClr>
        </a:solidFill>
      </dgm:spPr>
    </dgm:pt>
    <dgm:pt modelId="{E11693BA-3479-4D47-83BF-D7F33730E76C}" type="pres">
      <dgm:prSet presAssocID="{CE12B409-5407-467F-8D1B-2A038C6197B6}" presName="Child6" presStyleLbl="node1" presStyleIdx="5" presStyleCnt="6">
        <dgm:presLayoutVars>
          <dgm:chMax val="0"/>
          <dgm:chPref val="0"/>
          <dgm:bulletEnabled val="1"/>
        </dgm:presLayoutVars>
      </dgm:prSet>
      <dgm:spPr/>
    </dgm:pt>
  </dgm:ptLst>
  <dgm:cxnLst>
    <dgm:cxn modelId="{7E020914-7384-4DC3-B4BA-BA25E05A706E}" srcId="{ECA53DC2-575F-4522-804C-C1A6DA8D6787}" destId="{D8A36349-84E1-45B8-9CAB-008FA8FAD88D}" srcOrd="0" destOrd="0" parTransId="{D6BEB63E-1716-40D4-8EB0-FD66CC1E6148}" sibTransId="{5019C03F-E433-4980-8D87-C91C9F8C6B3C}"/>
    <dgm:cxn modelId="{32518D1D-59B7-4A19-9483-7F56FF55684F}" srcId="{D8A36349-84E1-45B8-9CAB-008FA8FAD88D}" destId="{04A5B3DC-F0F7-401C-8DFD-1C246A7D7F8A}" srcOrd="4" destOrd="0" parTransId="{BCD3CA2F-CEDA-4051-8124-4E14C66C35C3}" sibTransId="{A676265C-F8CE-425B-9554-3E1191275049}"/>
    <dgm:cxn modelId="{EA453329-AC10-4906-8A4C-E4186F105BC4}" srcId="{D8A36349-84E1-45B8-9CAB-008FA8FAD88D}" destId="{983DBF11-6CBD-4E52-836B-366F37CFF1D1}" srcOrd="2" destOrd="0" parTransId="{7DD62A80-B807-4601-B315-F42412109AC2}" sibTransId="{D1D60FF5-5F71-4024-A779-D7914F3EB367}"/>
    <dgm:cxn modelId="{69D62247-59CB-47DC-A900-8D797393CF1F}" srcId="{D8A36349-84E1-45B8-9CAB-008FA8FAD88D}" destId="{8EE852EB-64EF-4E74-A561-4B230FD3D1C3}" srcOrd="0" destOrd="0" parTransId="{9A5BA447-F4EC-4903-BEC4-73EB6D653FE0}" sibTransId="{6FB91969-9C45-4CA0-83A7-F357D4BDF11E}"/>
    <dgm:cxn modelId="{AFDC566C-F100-43DF-9A13-74F0DA13F640}" srcId="{D8A36349-84E1-45B8-9CAB-008FA8FAD88D}" destId="{CE12B409-5407-467F-8D1B-2A038C6197B6}" srcOrd="5" destOrd="0" parTransId="{F3588457-8A78-40FD-B82A-A8D71DCF7A08}" sibTransId="{8F46C1D4-0A1C-49B2-97F4-B5241774961F}"/>
    <dgm:cxn modelId="{7BB8A34D-75E1-4CDF-B741-911383F8CCBA}" type="presOf" srcId="{D8A36349-84E1-45B8-9CAB-008FA8FAD88D}" destId="{F0190C49-08BB-4DFC-9E40-87B8DD9C3C82}" srcOrd="0" destOrd="0" presId="urn:microsoft.com/office/officeart/2011/layout/HexagonRadial"/>
    <dgm:cxn modelId="{57913F6F-9293-4ED4-97DF-0727807DCE33}" type="presOf" srcId="{C6F5F136-4D4F-4ADF-9FAA-61469D1CBD4F}" destId="{123396BD-A4E1-4F10-97B5-D67AB957B341}" srcOrd="0" destOrd="0" presId="urn:microsoft.com/office/officeart/2011/layout/HexagonRadial"/>
    <dgm:cxn modelId="{75B9B170-33EB-4B1F-87F0-31F3632A30E2}" type="presOf" srcId="{BEC30063-4D33-4C3C-A98C-ADA1F5696E3D}" destId="{C7C4FA98-48BF-40DB-94BD-E33B069C8F0D}" srcOrd="0" destOrd="0" presId="urn:microsoft.com/office/officeart/2011/layout/HexagonRadial"/>
    <dgm:cxn modelId="{FAB65E71-C2BB-4A1C-B878-03B176E62F90}" type="presOf" srcId="{CE12B409-5407-467F-8D1B-2A038C6197B6}" destId="{E11693BA-3479-4D47-83BF-D7F33730E76C}" srcOrd="0" destOrd="0" presId="urn:microsoft.com/office/officeart/2011/layout/HexagonRadial"/>
    <dgm:cxn modelId="{5B6BCAA3-AC22-47C6-94E1-1546B5A41E49}" type="presOf" srcId="{ECA53DC2-575F-4522-804C-C1A6DA8D6787}" destId="{38433E53-9E88-4A16-9316-39B9C6438130}" srcOrd="0" destOrd="0" presId="urn:microsoft.com/office/officeart/2011/layout/HexagonRadial"/>
    <dgm:cxn modelId="{E30139BF-4B89-4B45-8F55-923B1E70243E}" type="presOf" srcId="{04A5B3DC-F0F7-401C-8DFD-1C246A7D7F8A}" destId="{DC3ABA3C-7380-482F-AE08-4772CCECCABB}" srcOrd="0" destOrd="0" presId="urn:microsoft.com/office/officeart/2011/layout/HexagonRadial"/>
    <dgm:cxn modelId="{19B086D5-389C-473E-A5F0-24B448113249}" type="presOf" srcId="{8EE852EB-64EF-4E74-A561-4B230FD3D1C3}" destId="{A867793D-4553-4EA9-A1CF-F11A23FF80C3}" srcOrd="0" destOrd="0" presId="urn:microsoft.com/office/officeart/2011/layout/HexagonRadial"/>
    <dgm:cxn modelId="{59909BDB-8A3A-4E59-972C-72B2C5BC31B2}" srcId="{D8A36349-84E1-45B8-9CAB-008FA8FAD88D}" destId="{C6F5F136-4D4F-4ADF-9FAA-61469D1CBD4F}" srcOrd="3" destOrd="0" parTransId="{0F748BD4-A0BB-4580-A0ED-125A9B77C584}" sibTransId="{B7C38D6F-9B80-47AD-96E9-807A856559E7}"/>
    <dgm:cxn modelId="{7D9F3FDD-4F1F-4FC2-A9A1-046C2E17ECA7}" type="presOf" srcId="{983DBF11-6CBD-4E52-836B-366F37CFF1D1}" destId="{F63D8B5C-8001-48BE-B88F-E993B74C9A94}" srcOrd="0" destOrd="0" presId="urn:microsoft.com/office/officeart/2011/layout/HexagonRadial"/>
    <dgm:cxn modelId="{CC0024F0-5A32-4DF8-82DC-7FDFD5094DE7}" srcId="{D8A36349-84E1-45B8-9CAB-008FA8FAD88D}" destId="{BEC30063-4D33-4C3C-A98C-ADA1F5696E3D}" srcOrd="1" destOrd="0" parTransId="{6E7EB4B5-3DEF-416F-AF14-9ED56BEEAD0D}" sibTransId="{E674C9B0-9059-47D1-AAD1-AD937A5BACE8}"/>
    <dgm:cxn modelId="{FDFDD0B4-9437-4282-8EF5-685D42C563D1}" type="presParOf" srcId="{38433E53-9E88-4A16-9316-39B9C6438130}" destId="{F0190C49-08BB-4DFC-9E40-87B8DD9C3C82}" srcOrd="0" destOrd="0" presId="urn:microsoft.com/office/officeart/2011/layout/HexagonRadial"/>
    <dgm:cxn modelId="{E32B590B-88AA-4D1F-90A5-CB28AD7B2337}" type="presParOf" srcId="{38433E53-9E88-4A16-9316-39B9C6438130}" destId="{83CFEA0D-4A95-46F0-A554-1C220617A18B}" srcOrd="1" destOrd="0" presId="urn:microsoft.com/office/officeart/2011/layout/HexagonRadial"/>
    <dgm:cxn modelId="{210346C8-86A6-4B11-8A76-73492A91AD14}" type="presParOf" srcId="{83CFEA0D-4A95-46F0-A554-1C220617A18B}" destId="{C386E6E7-7DA5-4D06-B6E6-D37EC81D11AB}" srcOrd="0" destOrd="0" presId="urn:microsoft.com/office/officeart/2011/layout/HexagonRadial"/>
    <dgm:cxn modelId="{99A549EA-A9D5-45EC-967A-BA25AC8D8803}" type="presParOf" srcId="{38433E53-9E88-4A16-9316-39B9C6438130}" destId="{A867793D-4553-4EA9-A1CF-F11A23FF80C3}" srcOrd="2" destOrd="0" presId="urn:microsoft.com/office/officeart/2011/layout/HexagonRadial"/>
    <dgm:cxn modelId="{7C2CD804-A7D4-4D1B-8B45-9BB0820904A2}" type="presParOf" srcId="{38433E53-9E88-4A16-9316-39B9C6438130}" destId="{1507ABE5-973F-4B16-BD93-C43E738315BB}" srcOrd="3" destOrd="0" presId="urn:microsoft.com/office/officeart/2011/layout/HexagonRadial"/>
    <dgm:cxn modelId="{A3235830-38D8-4392-8009-565FD0900D20}" type="presParOf" srcId="{1507ABE5-973F-4B16-BD93-C43E738315BB}" destId="{487AF557-E0F3-42A5-BDE0-19256ED85C94}" srcOrd="0" destOrd="0" presId="urn:microsoft.com/office/officeart/2011/layout/HexagonRadial"/>
    <dgm:cxn modelId="{959A5534-9065-40E2-AF11-3F469CFE4A0F}" type="presParOf" srcId="{38433E53-9E88-4A16-9316-39B9C6438130}" destId="{C7C4FA98-48BF-40DB-94BD-E33B069C8F0D}" srcOrd="4" destOrd="0" presId="urn:microsoft.com/office/officeart/2011/layout/HexagonRadial"/>
    <dgm:cxn modelId="{1ECB6BD9-02C4-468D-A988-80BCBFA1125B}" type="presParOf" srcId="{38433E53-9E88-4A16-9316-39B9C6438130}" destId="{A470F64D-F66A-4805-B2BB-2786F267C47A}" srcOrd="5" destOrd="0" presId="urn:microsoft.com/office/officeart/2011/layout/HexagonRadial"/>
    <dgm:cxn modelId="{3F58A6B2-28CF-4936-BE1E-77A1F03FE3C4}" type="presParOf" srcId="{A470F64D-F66A-4805-B2BB-2786F267C47A}" destId="{B1DDE410-8775-411C-A9ED-D604B9343D80}" srcOrd="0" destOrd="0" presId="urn:microsoft.com/office/officeart/2011/layout/HexagonRadial"/>
    <dgm:cxn modelId="{5CDA5819-7364-42AF-9877-0647778E9E36}" type="presParOf" srcId="{38433E53-9E88-4A16-9316-39B9C6438130}" destId="{F63D8B5C-8001-48BE-B88F-E993B74C9A94}" srcOrd="6" destOrd="0" presId="urn:microsoft.com/office/officeart/2011/layout/HexagonRadial"/>
    <dgm:cxn modelId="{4B32C1F9-B894-4DB5-B578-978ED00EDE2C}" type="presParOf" srcId="{38433E53-9E88-4A16-9316-39B9C6438130}" destId="{5FF978E1-5094-43CF-A6C0-5703DAD37536}" srcOrd="7" destOrd="0" presId="urn:microsoft.com/office/officeart/2011/layout/HexagonRadial"/>
    <dgm:cxn modelId="{D0F4F3C7-052D-4B2B-BF32-CC12A54C474C}" type="presParOf" srcId="{5FF978E1-5094-43CF-A6C0-5703DAD37536}" destId="{D9FAF967-4B6D-4A66-A038-89310220E4DD}" srcOrd="0" destOrd="0" presId="urn:microsoft.com/office/officeart/2011/layout/HexagonRadial"/>
    <dgm:cxn modelId="{4809850D-54CF-4A19-8883-93AABD2506AB}" type="presParOf" srcId="{38433E53-9E88-4A16-9316-39B9C6438130}" destId="{123396BD-A4E1-4F10-97B5-D67AB957B341}" srcOrd="8" destOrd="0" presId="urn:microsoft.com/office/officeart/2011/layout/HexagonRadial"/>
    <dgm:cxn modelId="{8A0AEEF6-3623-4F6B-98A4-AFD0E732258A}" type="presParOf" srcId="{38433E53-9E88-4A16-9316-39B9C6438130}" destId="{53CF3C85-83A8-4E68-BE04-938C3DF8D75B}" srcOrd="9" destOrd="0" presId="urn:microsoft.com/office/officeart/2011/layout/HexagonRadial"/>
    <dgm:cxn modelId="{FAA15728-B83D-4320-B9D2-0F398A0C7774}" type="presParOf" srcId="{53CF3C85-83A8-4E68-BE04-938C3DF8D75B}" destId="{3946906F-0ADA-4910-B5D5-1BFB8E0929C2}" srcOrd="0" destOrd="0" presId="urn:microsoft.com/office/officeart/2011/layout/HexagonRadial"/>
    <dgm:cxn modelId="{7A657F4A-6DF8-4A59-896D-2CF2916406C2}" type="presParOf" srcId="{38433E53-9E88-4A16-9316-39B9C6438130}" destId="{DC3ABA3C-7380-482F-AE08-4772CCECCABB}" srcOrd="10" destOrd="0" presId="urn:microsoft.com/office/officeart/2011/layout/HexagonRadial"/>
    <dgm:cxn modelId="{2492A6F0-C412-4C91-B767-E57EB24A042D}" type="presParOf" srcId="{38433E53-9E88-4A16-9316-39B9C6438130}" destId="{B5FF0D8B-DF55-4DB3-93A5-1F79AC6024E3}" srcOrd="11" destOrd="0" presId="urn:microsoft.com/office/officeart/2011/layout/HexagonRadial"/>
    <dgm:cxn modelId="{6850F945-A4A7-4E10-BCEA-4F85B5889308}" type="presParOf" srcId="{B5FF0D8B-DF55-4DB3-93A5-1F79AC6024E3}" destId="{80DAD400-9223-4B99-8AC0-9471ACEE69E2}" srcOrd="0" destOrd="0" presId="urn:microsoft.com/office/officeart/2011/layout/HexagonRadial"/>
    <dgm:cxn modelId="{89C1212F-1366-4362-95C1-AF40F383481C}" type="presParOf" srcId="{38433E53-9E88-4A16-9316-39B9C6438130}" destId="{E11693BA-3479-4D47-83BF-D7F33730E76C}" srcOrd="12" destOrd="0" presId="urn:microsoft.com/office/officeart/2011/layout/HexagonRadial"/>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0190C49-08BB-4DFC-9E40-87B8DD9C3C82}">
      <dsp:nvSpPr>
        <dsp:cNvPr id="0" name=""/>
        <dsp:cNvSpPr/>
      </dsp:nvSpPr>
      <dsp:spPr>
        <a:xfrm>
          <a:off x="1377462" y="940905"/>
          <a:ext cx="1277235" cy="1142223"/>
        </a:xfrm>
        <a:prstGeom prst="hexagon">
          <a:avLst>
            <a:gd name="adj" fmla="val 28570"/>
            <a:gd name="vf" fmla="val 115470"/>
          </a:avLst>
        </a:prstGeom>
        <a:solidFill>
          <a:schemeClr val="accent3"/>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533400">
            <a:lnSpc>
              <a:spcPct val="90000"/>
            </a:lnSpc>
            <a:spcBef>
              <a:spcPct val="0"/>
            </a:spcBef>
            <a:spcAft>
              <a:spcPct val="35000"/>
            </a:spcAft>
            <a:buNone/>
          </a:pPr>
          <a:r>
            <a:rPr lang="en-GB" sz="1200" b="1" kern="1200" dirty="0">
              <a:solidFill>
                <a:sysClr val="windowText" lastClr="000000"/>
              </a:solidFill>
            </a:rPr>
            <a:t>Our Regulatory Toolkit</a:t>
          </a:r>
        </a:p>
      </dsp:txBody>
      <dsp:txXfrm>
        <a:off x="1593847" y="1134416"/>
        <a:ext cx="844465" cy="755201"/>
      </dsp:txXfrm>
    </dsp:sp>
    <dsp:sp modelId="{487AF557-E0F3-42A5-BDE0-19256ED85C94}">
      <dsp:nvSpPr>
        <dsp:cNvPr id="0" name=""/>
        <dsp:cNvSpPr/>
      </dsp:nvSpPr>
      <dsp:spPr>
        <a:xfrm>
          <a:off x="2172569" y="462420"/>
          <a:ext cx="467884" cy="403143"/>
        </a:xfrm>
        <a:prstGeom prst="hexagon">
          <a:avLst>
            <a:gd name="adj" fmla="val 28900"/>
            <a:gd name="vf" fmla="val 115470"/>
          </a:avLst>
        </a:prstGeom>
        <a:solidFill>
          <a:schemeClr val="accent3">
            <a:lumMod val="20000"/>
            <a:lumOff val="80000"/>
          </a:schemeClr>
        </a:solidFill>
        <a:ln>
          <a:noFill/>
        </a:ln>
        <a:effectLst/>
      </dsp:spPr>
      <dsp:style>
        <a:lnRef idx="0">
          <a:scrgbClr r="0" g="0" b="0"/>
        </a:lnRef>
        <a:fillRef idx="1">
          <a:scrgbClr r="0" g="0" b="0"/>
        </a:fillRef>
        <a:effectRef idx="0">
          <a:scrgbClr r="0" g="0" b="0"/>
        </a:effectRef>
        <a:fontRef idx="minor"/>
      </dsp:style>
    </dsp:sp>
    <dsp:sp modelId="{A867793D-4553-4EA9-A1CF-F11A23FF80C3}">
      <dsp:nvSpPr>
        <dsp:cNvPr id="0" name=""/>
        <dsp:cNvSpPr/>
      </dsp:nvSpPr>
      <dsp:spPr>
        <a:xfrm>
          <a:off x="1510263" y="0"/>
          <a:ext cx="1016248" cy="879174"/>
        </a:xfrm>
        <a:prstGeom prst="hexagon">
          <a:avLst>
            <a:gd name="adj" fmla="val 28570"/>
            <a:gd name="vf" fmla="val 115470"/>
          </a:avLst>
        </a:prstGeom>
        <a:solidFill>
          <a:schemeClr val="accent3">
            <a:lumMod val="60000"/>
            <a:lumOff val="4000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444500">
            <a:lnSpc>
              <a:spcPct val="90000"/>
            </a:lnSpc>
            <a:spcBef>
              <a:spcPct val="0"/>
            </a:spcBef>
            <a:spcAft>
              <a:spcPct val="35000"/>
            </a:spcAft>
            <a:buNone/>
          </a:pPr>
          <a:r>
            <a:rPr lang="en-GB" sz="1000" b="1" kern="1200" dirty="0">
              <a:solidFill>
                <a:sysClr val="windowText" lastClr="000000"/>
              </a:solidFill>
            </a:rPr>
            <a:t>Assess statistics against the Code </a:t>
          </a:r>
        </a:p>
      </dsp:txBody>
      <dsp:txXfrm>
        <a:off x="1678677" y="145698"/>
        <a:ext cx="679420" cy="587778"/>
      </dsp:txXfrm>
    </dsp:sp>
    <dsp:sp modelId="{B1DDE410-8775-411C-A9ED-D604B9343D80}">
      <dsp:nvSpPr>
        <dsp:cNvPr id="0" name=""/>
        <dsp:cNvSpPr/>
      </dsp:nvSpPr>
      <dsp:spPr>
        <a:xfrm>
          <a:off x="2718626" y="1216085"/>
          <a:ext cx="467884" cy="403143"/>
        </a:xfrm>
        <a:prstGeom prst="hexagon">
          <a:avLst>
            <a:gd name="adj" fmla="val 28900"/>
            <a:gd name="vf" fmla="val 115470"/>
          </a:avLst>
        </a:prstGeom>
        <a:solidFill>
          <a:schemeClr val="bg1"/>
        </a:solidFill>
        <a:ln>
          <a:noFill/>
        </a:ln>
        <a:effectLst/>
      </dsp:spPr>
      <dsp:style>
        <a:lnRef idx="0">
          <a:scrgbClr r="0" g="0" b="0"/>
        </a:lnRef>
        <a:fillRef idx="1">
          <a:scrgbClr r="0" g="0" b="0"/>
        </a:fillRef>
        <a:effectRef idx="0">
          <a:scrgbClr r="0" g="0" b="0"/>
        </a:effectRef>
        <a:fontRef idx="minor"/>
      </dsp:style>
    </dsp:sp>
    <dsp:sp modelId="{C7C4FA98-48BF-40DB-94BD-E33B069C8F0D}">
      <dsp:nvSpPr>
        <dsp:cNvPr id="0" name=""/>
        <dsp:cNvSpPr/>
      </dsp:nvSpPr>
      <dsp:spPr>
        <a:xfrm>
          <a:off x="2442281" y="540751"/>
          <a:ext cx="1016248" cy="879174"/>
        </a:xfrm>
        <a:prstGeom prst="hexagon">
          <a:avLst>
            <a:gd name="adj" fmla="val 28570"/>
            <a:gd name="vf" fmla="val 115470"/>
          </a:avLst>
        </a:prstGeom>
        <a:solidFill>
          <a:schemeClr val="bg2"/>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444500">
            <a:lnSpc>
              <a:spcPct val="90000"/>
            </a:lnSpc>
            <a:spcBef>
              <a:spcPct val="0"/>
            </a:spcBef>
            <a:spcAft>
              <a:spcPct val="35000"/>
            </a:spcAft>
            <a:buNone/>
          </a:pPr>
          <a:r>
            <a:rPr lang="en-GB" sz="1000" b="1" kern="1200" dirty="0">
              <a:solidFill>
                <a:sysClr val="windowText" lastClr="000000"/>
              </a:solidFill>
            </a:rPr>
            <a:t>Check statistics against the Code </a:t>
          </a:r>
        </a:p>
      </dsp:txBody>
      <dsp:txXfrm>
        <a:off x="2610695" y="686449"/>
        <a:ext cx="679420" cy="587778"/>
      </dsp:txXfrm>
    </dsp:sp>
    <dsp:sp modelId="{D9FAF967-4B6D-4A66-A038-89310220E4DD}">
      <dsp:nvSpPr>
        <dsp:cNvPr id="0" name=""/>
        <dsp:cNvSpPr/>
      </dsp:nvSpPr>
      <dsp:spPr>
        <a:xfrm>
          <a:off x="2352260" y="2071011"/>
          <a:ext cx="467884" cy="403143"/>
        </a:xfrm>
        <a:prstGeom prst="hexagon">
          <a:avLst>
            <a:gd name="adj" fmla="val 28900"/>
            <a:gd name="vf" fmla="val 115470"/>
          </a:avLst>
        </a:prstGeom>
        <a:solidFill>
          <a:schemeClr val="bg1"/>
        </a:solidFill>
        <a:ln>
          <a:noFill/>
        </a:ln>
        <a:effectLst/>
      </dsp:spPr>
      <dsp:style>
        <a:lnRef idx="0">
          <a:scrgbClr r="0" g="0" b="0"/>
        </a:lnRef>
        <a:fillRef idx="1">
          <a:scrgbClr r="0" g="0" b="0"/>
        </a:fillRef>
        <a:effectRef idx="0">
          <a:scrgbClr r="0" g="0" b="0"/>
        </a:effectRef>
        <a:fontRef idx="minor"/>
      </dsp:style>
    </dsp:sp>
    <dsp:sp modelId="{F63D8B5C-8001-48BE-B88F-E993B74C9A94}">
      <dsp:nvSpPr>
        <dsp:cNvPr id="0" name=""/>
        <dsp:cNvSpPr/>
      </dsp:nvSpPr>
      <dsp:spPr>
        <a:xfrm>
          <a:off x="2466345" y="1608790"/>
          <a:ext cx="1016248" cy="879174"/>
        </a:xfrm>
        <a:prstGeom prst="hexagon">
          <a:avLst>
            <a:gd name="adj" fmla="val 28570"/>
            <a:gd name="vf" fmla="val 115470"/>
          </a:avLst>
        </a:prstGeom>
        <a:solidFill>
          <a:schemeClr val="bg2"/>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444500">
            <a:lnSpc>
              <a:spcPct val="90000"/>
            </a:lnSpc>
            <a:spcBef>
              <a:spcPct val="0"/>
            </a:spcBef>
            <a:spcAft>
              <a:spcPct val="35000"/>
            </a:spcAft>
            <a:buNone/>
          </a:pPr>
          <a:r>
            <a:rPr lang="en-GB" sz="1000" b="1" i="0" kern="1200" dirty="0">
              <a:solidFill>
                <a:sysClr val="windowText" lastClr="000000"/>
              </a:solidFill>
            </a:rPr>
            <a:t>Stand up for statistics- </a:t>
          </a:r>
          <a:r>
            <a:rPr lang="en-GB" sz="1000" b="1" kern="1200" dirty="0">
              <a:solidFill>
                <a:sysClr val="windowText" lastClr="000000"/>
              </a:solidFill>
            </a:rPr>
            <a:t>comment &amp; intervene</a:t>
          </a:r>
        </a:p>
      </dsp:txBody>
      <dsp:txXfrm>
        <a:off x="2634759" y="1754488"/>
        <a:ext cx="679420" cy="587778"/>
      </dsp:txXfrm>
    </dsp:sp>
    <dsp:sp modelId="{3946906F-0ADA-4910-B5D5-1BFB8E0929C2}">
      <dsp:nvSpPr>
        <dsp:cNvPr id="0" name=""/>
        <dsp:cNvSpPr/>
      </dsp:nvSpPr>
      <dsp:spPr>
        <a:xfrm>
          <a:off x="1398340" y="2155141"/>
          <a:ext cx="467884" cy="403143"/>
        </a:xfrm>
        <a:prstGeom prst="hexagon">
          <a:avLst>
            <a:gd name="adj" fmla="val 28900"/>
            <a:gd name="vf" fmla="val 115470"/>
          </a:avLst>
        </a:prstGeom>
        <a:solidFill>
          <a:schemeClr val="bg1"/>
        </a:solidFill>
        <a:ln>
          <a:noFill/>
        </a:ln>
        <a:effectLst/>
      </dsp:spPr>
      <dsp:style>
        <a:lnRef idx="0">
          <a:scrgbClr r="0" g="0" b="0"/>
        </a:lnRef>
        <a:fillRef idx="1">
          <a:scrgbClr r="0" g="0" b="0"/>
        </a:fillRef>
        <a:effectRef idx="0">
          <a:scrgbClr r="0" g="0" b="0"/>
        </a:effectRef>
        <a:fontRef idx="minor"/>
      </dsp:style>
    </dsp:sp>
    <dsp:sp modelId="{123396BD-A4E1-4F10-97B5-D67AB957B341}">
      <dsp:nvSpPr>
        <dsp:cNvPr id="0" name=""/>
        <dsp:cNvSpPr/>
      </dsp:nvSpPr>
      <dsp:spPr>
        <a:xfrm>
          <a:off x="1510263" y="2145161"/>
          <a:ext cx="1016248" cy="879174"/>
        </a:xfrm>
        <a:prstGeom prst="hexagon">
          <a:avLst>
            <a:gd name="adj" fmla="val 28570"/>
            <a:gd name="vf" fmla="val 115470"/>
          </a:avLst>
        </a:prstGeom>
        <a:solidFill>
          <a:schemeClr val="bg2"/>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444500">
            <a:lnSpc>
              <a:spcPct val="90000"/>
            </a:lnSpc>
            <a:spcBef>
              <a:spcPct val="0"/>
            </a:spcBef>
            <a:spcAft>
              <a:spcPct val="35000"/>
            </a:spcAft>
            <a:buNone/>
          </a:pPr>
          <a:r>
            <a:rPr lang="en-GB" sz="1000" b="1" kern="1200" dirty="0">
              <a:solidFill>
                <a:sysClr val="windowText" lastClr="000000"/>
              </a:solidFill>
            </a:rPr>
            <a:t>Assess wider value - Systemic Reviews </a:t>
          </a:r>
        </a:p>
      </dsp:txBody>
      <dsp:txXfrm>
        <a:off x="1678677" y="2290859"/>
        <a:ext cx="679420" cy="587778"/>
      </dsp:txXfrm>
    </dsp:sp>
    <dsp:sp modelId="{80DAD400-9223-4B99-8AC0-9471ACEE69E2}">
      <dsp:nvSpPr>
        <dsp:cNvPr id="0" name=""/>
        <dsp:cNvSpPr/>
      </dsp:nvSpPr>
      <dsp:spPr>
        <a:xfrm>
          <a:off x="843340" y="1401779"/>
          <a:ext cx="467884" cy="403143"/>
        </a:xfrm>
        <a:prstGeom prst="hexagon">
          <a:avLst>
            <a:gd name="adj" fmla="val 28900"/>
            <a:gd name="vf" fmla="val 115470"/>
          </a:avLst>
        </a:prstGeom>
        <a:solidFill>
          <a:schemeClr val="bg1"/>
        </a:solidFill>
        <a:ln>
          <a:noFill/>
        </a:ln>
        <a:effectLst/>
      </dsp:spPr>
      <dsp:style>
        <a:lnRef idx="0">
          <a:scrgbClr r="0" g="0" b="0"/>
        </a:lnRef>
        <a:fillRef idx="1">
          <a:scrgbClr r="0" g="0" b="0"/>
        </a:fillRef>
        <a:effectRef idx="0">
          <a:scrgbClr r="0" g="0" b="0"/>
        </a:effectRef>
        <a:fontRef idx="minor"/>
      </dsp:style>
    </dsp:sp>
    <dsp:sp modelId="{DC3ABA3C-7380-482F-AE08-4772CCECCABB}">
      <dsp:nvSpPr>
        <dsp:cNvPr id="0" name=""/>
        <dsp:cNvSpPr/>
      </dsp:nvSpPr>
      <dsp:spPr>
        <a:xfrm>
          <a:off x="573918" y="1604410"/>
          <a:ext cx="1016248" cy="879174"/>
        </a:xfrm>
        <a:prstGeom prst="hexagon">
          <a:avLst>
            <a:gd name="adj" fmla="val 28570"/>
            <a:gd name="vf" fmla="val 115470"/>
          </a:avLst>
        </a:prstGeom>
        <a:solidFill>
          <a:schemeClr val="bg2"/>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444500">
            <a:lnSpc>
              <a:spcPct val="90000"/>
            </a:lnSpc>
            <a:spcBef>
              <a:spcPct val="0"/>
            </a:spcBef>
            <a:spcAft>
              <a:spcPct val="35000"/>
            </a:spcAft>
            <a:buNone/>
          </a:pPr>
          <a:r>
            <a:rPr lang="en-GB" sz="1000" b="1" kern="1200" dirty="0">
              <a:solidFill>
                <a:sysClr val="windowText" lastClr="000000"/>
              </a:solidFill>
            </a:rPr>
            <a:t>Support voluntary adopters</a:t>
          </a:r>
        </a:p>
      </dsp:txBody>
      <dsp:txXfrm>
        <a:off x="742332" y="1750108"/>
        <a:ext cx="679420" cy="587778"/>
      </dsp:txXfrm>
    </dsp:sp>
    <dsp:sp modelId="{E11693BA-3479-4D47-83BF-D7F33730E76C}">
      <dsp:nvSpPr>
        <dsp:cNvPr id="0" name=""/>
        <dsp:cNvSpPr/>
      </dsp:nvSpPr>
      <dsp:spPr>
        <a:xfrm>
          <a:off x="573918" y="539541"/>
          <a:ext cx="1016248" cy="879174"/>
        </a:xfrm>
        <a:prstGeom prst="hexagon">
          <a:avLst>
            <a:gd name="adj" fmla="val 28570"/>
            <a:gd name="vf" fmla="val 115470"/>
          </a:avLst>
        </a:prstGeom>
        <a:solidFill>
          <a:schemeClr val="bg2"/>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444500">
            <a:lnSpc>
              <a:spcPct val="90000"/>
            </a:lnSpc>
            <a:spcBef>
              <a:spcPct val="0"/>
            </a:spcBef>
            <a:spcAft>
              <a:spcPct val="35000"/>
            </a:spcAft>
            <a:buNone/>
          </a:pPr>
          <a:r>
            <a:rPr lang="en-GB" sz="1000" b="1" kern="1200" dirty="0">
              <a:solidFill>
                <a:sysClr val="windowText" lastClr="000000"/>
              </a:solidFill>
            </a:rPr>
            <a:t>Uphold the Code of Practice</a:t>
          </a:r>
        </a:p>
      </dsp:txBody>
      <dsp:txXfrm>
        <a:off x="742332" y="685239"/>
        <a:ext cx="679420" cy="587778"/>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0190C49-08BB-4DFC-9E40-87B8DD9C3C82}">
      <dsp:nvSpPr>
        <dsp:cNvPr id="0" name=""/>
        <dsp:cNvSpPr/>
      </dsp:nvSpPr>
      <dsp:spPr>
        <a:xfrm>
          <a:off x="1377462" y="940905"/>
          <a:ext cx="1277235" cy="1142223"/>
        </a:xfrm>
        <a:prstGeom prst="hexagon">
          <a:avLst>
            <a:gd name="adj" fmla="val 28570"/>
            <a:gd name="vf" fmla="val 115470"/>
          </a:avLst>
        </a:prstGeom>
        <a:solidFill>
          <a:schemeClr val="accent3"/>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533400">
            <a:lnSpc>
              <a:spcPct val="90000"/>
            </a:lnSpc>
            <a:spcBef>
              <a:spcPct val="0"/>
            </a:spcBef>
            <a:spcAft>
              <a:spcPct val="35000"/>
            </a:spcAft>
            <a:buNone/>
          </a:pPr>
          <a:r>
            <a:rPr lang="en-GB" sz="1200" b="1" kern="1200" dirty="0">
              <a:solidFill>
                <a:sysClr val="windowText" lastClr="000000"/>
              </a:solidFill>
            </a:rPr>
            <a:t>Our Regulatory Toolkit</a:t>
          </a:r>
        </a:p>
      </dsp:txBody>
      <dsp:txXfrm>
        <a:off x="1593847" y="1134416"/>
        <a:ext cx="844465" cy="755201"/>
      </dsp:txXfrm>
    </dsp:sp>
    <dsp:sp modelId="{487AF557-E0F3-42A5-BDE0-19256ED85C94}">
      <dsp:nvSpPr>
        <dsp:cNvPr id="0" name=""/>
        <dsp:cNvSpPr/>
      </dsp:nvSpPr>
      <dsp:spPr>
        <a:xfrm>
          <a:off x="2172569" y="462420"/>
          <a:ext cx="467884" cy="403143"/>
        </a:xfrm>
        <a:prstGeom prst="hexagon">
          <a:avLst>
            <a:gd name="adj" fmla="val 28900"/>
            <a:gd name="vf" fmla="val 115470"/>
          </a:avLst>
        </a:prstGeom>
        <a:solidFill>
          <a:schemeClr val="accent3">
            <a:lumMod val="20000"/>
            <a:lumOff val="80000"/>
          </a:schemeClr>
        </a:solidFill>
        <a:ln>
          <a:noFill/>
        </a:ln>
        <a:effectLst/>
      </dsp:spPr>
      <dsp:style>
        <a:lnRef idx="0">
          <a:scrgbClr r="0" g="0" b="0"/>
        </a:lnRef>
        <a:fillRef idx="1">
          <a:scrgbClr r="0" g="0" b="0"/>
        </a:fillRef>
        <a:effectRef idx="0">
          <a:scrgbClr r="0" g="0" b="0"/>
        </a:effectRef>
        <a:fontRef idx="minor"/>
      </dsp:style>
    </dsp:sp>
    <dsp:sp modelId="{A867793D-4553-4EA9-A1CF-F11A23FF80C3}">
      <dsp:nvSpPr>
        <dsp:cNvPr id="0" name=""/>
        <dsp:cNvSpPr/>
      </dsp:nvSpPr>
      <dsp:spPr>
        <a:xfrm>
          <a:off x="1510263" y="0"/>
          <a:ext cx="1016248" cy="879174"/>
        </a:xfrm>
        <a:prstGeom prst="hexagon">
          <a:avLst>
            <a:gd name="adj" fmla="val 28570"/>
            <a:gd name="vf" fmla="val 115470"/>
          </a:avLst>
        </a:prstGeom>
        <a:solidFill>
          <a:schemeClr val="accent3">
            <a:lumMod val="60000"/>
            <a:lumOff val="4000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444500">
            <a:lnSpc>
              <a:spcPct val="90000"/>
            </a:lnSpc>
            <a:spcBef>
              <a:spcPct val="0"/>
            </a:spcBef>
            <a:spcAft>
              <a:spcPct val="35000"/>
            </a:spcAft>
            <a:buNone/>
          </a:pPr>
          <a:r>
            <a:rPr lang="en-GB" sz="1000" b="1" kern="1200" dirty="0">
              <a:solidFill>
                <a:sysClr val="windowText" lastClr="000000"/>
              </a:solidFill>
            </a:rPr>
            <a:t>Assess statistics against the Code </a:t>
          </a:r>
        </a:p>
      </dsp:txBody>
      <dsp:txXfrm>
        <a:off x="1678677" y="145698"/>
        <a:ext cx="679420" cy="587778"/>
      </dsp:txXfrm>
    </dsp:sp>
    <dsp:sp modelId="{B1DDE410-8775-411C-A9ED-D604B9343D80}">
      <dsp:nvSpPr>
        <dsp:cNvPr id="0" name=""/>
        <dsp:cNvSpPr/>
      </dsp:nvSpPr>
      <dsp:spPr>
        <a:xfrm>
          <a:off x="2718626" y="1216085"/>
          <a:ext cx="467884" cy="403143"/>
        </a:xfrm>
        <a:prstGeom prst="hexagon">
          <a:avLst>
            <a:gd name="adj" fmla="val 28900"/>
            <a:gd name="vf" fmla="val 115470"/>
          </a:avLst>
        </a:prstGeom>
        <a:solidFill>
          <a:schemeClr val="accent3">
            <a:lumMod val="20000"/>
            <a:lumOff val="80000"/>
          </a:schemeClr>
        </a:solidFill>
        <a:ln>
          <a:noFill/>
        </a:ln>
        <a:effectLst/>
      </dsp:spPr>
      <dsp:style>
        <a:lnRef idx="0">
          <a:scrgbClr r="0" g="0" b="0"/>
        </a:lnRef>
        <a:fillRef idx="1">
          <a:scrgbClr r="0" g="0" b="0"/>
        </a:fillRef>
        <a:effectRef idx="0">
          <a:scrgbClr r="0" g="0" b="0"/>
        </a:effectRef>
        <a:fontRef idx="minor"/>
      </dsp:style>
    </dsp:sp>
    <dsp:sp modelId="{C7C4FA98-48BF-40DB-94BD-E33B069C8F0D}">
      <dsp:nvSpPr>
        <dsp:cNvPr id="0" name=""/>
        <dsp:cNvSpPr/>
      </dsp:nvSpPr>
      <dsp:spPr>
        <a:xfrm>
          <a:off x="2442281" y="540751"/>
          <a:ext cx="1016248" cy="879174"/>
        </a:xfrm>
        <a:prstGeom prst="hexagon">
          <a:avLst>
            <a:gd name="adj" fmla="val 28570"/>
            <a:gd name="vf" fmla="val 115470"/>
          </a:avLst>
        </a:prstGeom>
        <a:solidFill>
          <a:schemeClr val="accent3">
            <a:lumMod val="60000"/>
            <a:lumOff val="4000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444500">
            <a:lnSpc>
              <a:spcPct val="90000"/>
            </a:lnSpc>
            <a:spcBef>
              <a:spcPct val="0"/>
            </a:spcBef>
            <a:spcAft>
              <a:spcPct val="35000"/>
            </a:spcAft>
            <a:buNone/>
          </a:pPr>
          <a:r>
            <a:rPr lang="en-GB" sz="1000" b="1" kern="1200" dirty="0">
              <a:solidFill>
                <a:sysClr val="windowText" lastClr="000000"/>
              </a:solidFill>
            </a:rPr>
            <a:t>Check statistics against the Code </a:t>
          </a:r>
        </a:p>
      </dsp:txBody>
      <dsp:txXfrm>
        <a:off x="2610695" y="686449"/>
        <a:ext cx="679420" cy="587778"/>
      </dsp:txXfrm>
    </dsp:sp>
    <dsp:sp modelId="{D9FAF967-4B6D-4A66-A038-89310220E4DD}">
      <dsp:nvSpPr>
        <dsp:cNvPr id="0" name=""/>
        <dsp:cNvSpPr/>
      </dsp:nvSpPr>
      <dsp:spPr>
        <a:xfrm>
          <a:off x="2352260" y="2071011"/>
          <a:ext cx="467884" cy="403143"/>
        </a:xfrm>
        <a:prstGeom prst="hexagon">
          <a:avLst>
            <a:gd name="adj" fmla="val 28900"/>
            <a:gd name="vf" fmla="val 115470"/>
          </a:avLst>
        </a:prstGeom>
        <a:solidFill>
          <a:schemeClr val="bg1"/>
        </a:solidFill>
        <a:ln>
          <a:noFill/>
        </a:ln>
        <a:effectLst/>
      </dsp:spPr>
      <dsp:style>
        <a:lnRef idx="0">
          <a:scrgbClr r="0" g="0" b="0"/>
        </a:lnRef>
        <a:fillRef idx="1">
          <a:scrgbClr r="0" g="0" b="0"/>
        </a:fillRef>
        <a:effectRef idx="0">
          <a:scrgbClr r="0" g="0" b="0"/>
        </a:effectRef>
        <a:fontRef idx="minor"/>
      </dsp:style>
    </dsp:sp>
    <dsp:sp modelId="{F63D8B5C-8001-48BE-B88F-E993B74C9A94}">
      <dsp:nvSpPr>
        <dsp:cNvPr id="0" name=""/>
        <dsp:cNvSpPr/>
      </dsp:nvSpPr>
      <dsp:spPr>
        <a:xfrm>
          <a:off x="2466345" y="1608790"/>
          <a:ext cx="1016248" cy="879174"/>
        </a:xfrm>
        <a:prstGeom prst="hexagon">
          <a:avLst>
            <a:gd name="adj" fmla="val 28570"/>
            <a:gd name="vf" fmla="val 115470"/>
          </a:avLst>
        </a:prstGeom>
        <a:solidFill>
          <a:schemeClr val="bg2"/>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444500">
            <a:lnSpc>
              <a:spcPct val="90000"/>
            </a:lnSpc>
            <a:spcBef>
              <a:spcPct val="0"/>
            </a:spcBef>
            <a:spcAft>
              <a:spcPct val="35000"/>
            </a:spcAft>
            <a:buNone/>
          </a:pPr>
          <a:r>
            <a:rPr lang="en-GB" sz="1000" b="1" i="0" kern="1200" dirty="0">
              <a:solidFill>
                <a:sysClr val="windowText" lastClr="000000"/>
              </a:solidFill>
            </a:rPr>
            <a:t>Stand up for statistics- </a:t>
          </a:r>
          <a:r>
            <a:rPr lang="en-GB" sz="1000" b="1" kern="1200" dirty="0">
              <a:solidFill>
                <a:sysClr val="windowText" lastClr="000000"/>
              </a:solidFill>
            </a:rPr>
            <a:t>comment &amp; intervene</a:t>
          </a:r>
        </a:p>
      </dsp:txBody>
      <dsp:txXfrm>
        <a:off x="2634759" y="1754488"/>
        <a:ext cx="679420" cy="587778"/>
      </dsp:txXfrm>
    </dsp:sp>
    <dsp:sp modelId="{3946906F-0ADA-4910-B5D5-1BFB8E0929C2}">
      <dsp:nvSpPr>
        <dsp:cNvPr id="0" name=""/>
        <dsp:cNvSpPr/>
      </dsp:nvSpPr>
      <dsp:spPr>
        <a:xfrm>
          <a:off x="1398340" y="2155141"/>
          <a:ext cx="467884" cy="403143"/>
        </a:xfrm>
        <a:prstGeom prst="hexagon">
          <a:avLst>
            <a:gd name="adj" fmla="val 28900"/>
            <a:gd name="vf" fmla="val 115470"/>
          </a:avLst>
        </a:prstGeom>
        <a:solidFill>
          <a:schemeClr val="bg1"/>
        </a:solidFill>
        <a:ln>
          <a:noFill/>
        </a:ln>
        <a:effectLst/>
      </dsp:spPr>
      <dsp:style>
        <a:lnRef idx="0">
          <a:scrgbClr r="0" g="0" b="0"/>
        </a:lnRef>
        <a:fillRef idx="1">
          <a:scrgbClr r="0" g="0" b="0"/>
        </a:fillRef>
        <a:effectRef idx="0">
          <a:scrgbClr r="0" g="0" b="0"/>
        </a:effectRef>
        <a:fontRef idx="minor"/>
      </dsp:style>
    </dsp:sp>
    <dsp:sp modelId="{123396BD-A4E1-4F10-97B5-D67AB957B341}">
      <dsp:nvSpPr>
        <dsp:cNvPr id="0" name=""/>
        <dsp:cNvSpPr/>
      </dsp:nvSpPr>
      <dsp:spPr>
        <a:xfrm>
          <a:off x="1510263" y="2145161"/>
          <a:ext cx="1016248" cy="879174"/>
        </a:xfrm>
        <a:prstGeom prst="hexagon">
          <a:avLst>
            <a:gd name="adj" fmla="val 28570"/>
            <a:gd name="vf" fmla="val 115470"/>
          </a:avLst>
        </a:prstGeom>
        <a:solidFill>
          <a:schemeClr val="bg2"/>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444500">
            <a:lnSpc>
              <a:spcPct val="90000"/>
            </a:lnSpc>
            <a:spcBef>
              <a:spcPct val="0"/>
            </a:spcBef>
            <a:spcAft>
              <a:spcPct val="35000"/>
            </a:spcAft>
            <a:buNone/>
          </a:pPr>
          <a:r>
            <a:rPr lang="en-GB" sz="1000" b="1" kern="1200" dirty="0">
              <a:solidFill>
                <a:sysClr val="windowText" lastClr="000000"/>
              </a:solidFill>
            </a:rPr>
            <a:t>Assess wider value - Systemic Reviews </a:t>
          </a:r>
        </a:p>
      </dsp:txBody>
      <dsp:txXfrm>
        <a:off x="1678677" y="2290859"/>
        <a:ext cx="679420" cy="587778"/>
      </dsp:txXfrm>
    </dsp:sp>
    <dsp:sp modelId="{80DAD400-9223-4B99-8AC0-9471ACEE69E2}">
      <dsp:nvSpPr>
        <dsp:cNvPr id="0" name=""/>
        <dsp:cNvSpPr/>
      </dsp:nvSpPr>
      <dsp:spPr>
        <a:xfrm>
          <a:off x="843340" y="1401779"/>
          <a:ext cx="467884" cy="403143"/>
        </a:xfrm>
        <a:prstGeom prst="hexagon">
          <a:avLst>
            <a:gd name="adj" fmla="val 28900"/>
            <a:gd name="vf" fmla="val 115470"/>
          </a:avLst>
        </a:prstGeom>
        <a:solidFill>
          <a:schemeClr val="bg1"/>
        </a:solidFill>
        <a:ln>
          <a:noFill/>
        </a:ln>
        <a:effectLst/>
      </dsp:spPr>
      <dsp:style>
        <a:lnRef idx="0">
          <a:scrgbClr r="0" g="0" b="0"/>
        </a:lnRef>
        <a:fillRef idx="1">
          <a:scrgbClr r="0" g="0" b="0"/>
        </a:fillRef>
        <a:effectRef idx="0">
          <a:scrgbClr r="0" g="0" b="0"/>
        </a:effectRef>
        <a:fontRef idx="minor"/>
      </dsp:style>
    </dsp:sp>
    <dsp:sp modelId="{DC3ABA3C-7380-482F-AE08-4772CCECCABB}">
      <dsp:nvSpPr>
        <dsp:cNvPr id="0" name=""/>
        <dsp:cNvSpPr/>
      </dsp:nvSpPr>
      <dsp:spPr>
        <a:xfrm>
          <a:off x="573918" y="1604410"/>
          <a:ext cx="1016248" cy="879174"/>
        </a:xfrm>
        <a:prstGeom prst="hexagon">
          <a:avLst>
            <a:gd name="adj" fmla="val 28570"/>
            <a:gd name="vf" fmla="val 115470"/>
          </a:avLst>
        </a:prstGeom>
        <a:solidFill>
          <a:schemeClr val="bg2"/>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444500">
            <a:lnSpc>
              <a:spcPct val="90000"/>
            </a:lnSpc>
            <a:spcBef>
              <a:spcPct val="0"/>
            </a:spcBef>
            <a:spcAft>
              <a:spcPct val="35000"/>
            </a:spcAft>
            <a:buNone/>
          </a:pPr>
          <a:r>
            <a:rPr lang="en-GB" sz="1000" b="1" kern="1200" dirty="0">
              <a:solidFill>
                <a:sysClr val="windowText" lastClr="000000"/>
              </a:solidFill>
            </a:rPr>
            <a:t>Support voluntary adopters</a:t>
          </a:r>
        </a:p>
      </dsp:txBody>
      <dsp:txXfrm>
        <a:off x="742332" y="1750108"/>
        <a:ext cx="679420" cy="587778"/>
      </dsp:txXfrm>
    </dsp:sp>
    <dsp:sp modelId="{E11693BA-3479-4D47-83BF-D7F33730E76C}">
      <dsp:nvSpPr>
        <dsp:cNvPr id="0" name=""/>
        <dsp:cNvSpPr/>
      </dsp:nvSpPr>
      <dsp:spPr>
        <a:xfrm>
          <a:off x="573918" y="539541"/>
          <a:ext cx="1016248" cy="879174"/>
        </a:xfrm>
        <a:prstGeom prst="hexagon">
          <a:avLst>
            <a:gd name="adj" fmla="val 28570"/>
            <a:gd name="vf" fmla="val 115470"/>
          </a:avLst>
        </a:prstGeom>
        <a:solidFill>
          <a:schemeClr val="bg2"/>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444500">
            <a:lnSpc>
              <a:spcPct val="90000"/>
            </a:lnSpc>
            <a:spcBef>
              <a:spcPct val="0"/>
            </a:spcBef>
            <a:spcAft>
              <a:spcPct val="35000"/>
            </a:spcAft>
            <a:buNone/>
          </a:pPr>
          <a:r>
            <a:rPr lang="en-GB" sz="1000" b="1" kern="1200" dirty="0">
              <a:solidFill>
                <a:sysClr val="windowText" lastClr="000000"/>
              </a:solidFill>
            </a:rPr>
            <a:t>Uphold the Code of Practice</a:t>
          </a:r>
        </a:p>
      </dsp:txBody>
      <dsp:txXfrm>
        <a:off x="742332" y="685239"/>
        <a:ext cx="679420" cy="587778"/>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0190C49-08BB-4DFC-9E40-87B8DD9C3C82}">
      <dsp:nvSpPr>
        <dsp:cNvPr id="0" name=""/>
        <dsp:cNvSpPr/>
      </dsp:nvSpPr>
      <dsp:spPr>
        <a:xfrm>
          <a:off x="1377462" y="940905"/>
          <a:ext cx="1277235" cy="1142223"/>
        </a:xfrm>
        <a:prstGeom prst="hexagon">
          <a:avLst>
            <a:gd name="adj" fmla="val 28570"/>
            <a:gd name="vf" fmla="val 115470"/>
          </a:avLst>
        </a:prstGeom>
        <a:solidFill>
          <a:schemeClr val="accent3"/>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533400">
            <a:lnSpc>
              <a:spcPct val="90000"/>
            </a:lnSpc>
            <a:spcBef>
              <a:spcPct val="0"/>
            </a:spcBef>
            <a:spcAft>
              <a:spcPct val="35000"/>
            </a:spcAft>
            <a:buNone/>
          </a:pPr>
          <a:r>
            <a:rPr lang="en-GB" sz="1200" b="1" kern="1200" dirty="0">
              <a:solidFill>
                <a:sysClr val="windowText" lastClr="000000"/>
              </a:solidFill>
            </a:rPr>
            <a:t>Our Regulatory Toolkit</a:t>
          </a:r>
        </a:p>
      </dsp:txBody>
      <dsp:txXfrm>
        <a:off x="1593847" y="1134416"/>
        <a:ext cx="844465" cy="755201"/>
      </dsp:txXfrm>
    </dsp:sp>
    <dsp:sp modelId="{487AF557-E0F3-42A5-BDE0-19256ED85C94}">
      <dsp:nvSpPr>
        <dsp:cNvPr id="0" name=""/>
        <dsp:cNvSpPr/>
      </dsp:nvSpPr>
      <dsp:spPr>
        <a:xfrm>
          <a:off x="2172569" y="462420"/>
          <a:ext cx="467884" cy="403143"/>
        </a:xfrm>
        <a:prstGeom prst="hexagon">
          <a:avLst>
            <a:gd name="adj" fmla="val 28900"/>
            <a:gd name="vf" fmla="val 115470"/>
          </a:avLst>
        </a:prstGeom>
        <a:solidFill>
          <a:schemeClr val="accent3">
            <a:lumMod val="20000"/>
            <a:lumOff val="80000"/>
          </a:schemeClr>
        </a:solidFill>
        <a:ln>
          <a:noFill/>
        </a:ln>
        <a:effectLst/>
      </dsp:spPr>
      <dsp:style>
        <a:lnRef idx="0">
          <a:scrgbClr r="0" g="0" b="0"/>
        </a:lnRef>
        <a:fillRef idx="1">
          <a:scrgbClr r="0" g="0" b="0"/>
        </a:fillRef>
        <a:effectRef idx="0">
          <a:scrgbClr r="0" g="0" b="0"/>
        </a:effectRef>
        <a:fontRef idx="minor"/>
      </dsp:style>
    </dsp:sp>
    <dsp:sp modelId="{A867793D-4553-4EA9-A1CF-F11A23FF80C3}">
      <dsp:nvSpPr>
        <dsp:cNvPr id="0" name=""/>
        <dsp:cNvSpPr/>
      </dsp:nvSpPr>
      <dsp:spPr>
        <a:xfrm>
          <a:off x="1510263" y="0"/>
          <a:ext cx="1016248" cy="879174"/>
        </a:xfrm>
        <a:prstGeom prst="hexagon">
          <a:avLst>
            <a:gd name="adj" fmla="val 28570"/>
            <a:gd name="vf" fmla="val 115470"/>
          </a:avLst>
        </a:prstGeom>
        <a:solidFill>
          <a:schemeClr val="accent3">
            <a:lumMod val="60000"/>
            <a:lumOff val="4000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444500">
            <a:lnSpc>
              <a:spcPct val="90000"/>
            </a:lnSpc>
            <a:spcBef>
              <a:spcPct val="0"/>
            </a:spcBef>
            <a:spcAft>
              <a:spcPct val="35000"/>
            </a:spcAft>
            <a:buNone/>
          </a:pPr>
          <a:r>
            <a:rPr lang="en-GB" sz="1000" b="1" kern="1200" dirty="0">
              <a:solidFill>
                <a:sysClr val="windowText" lastClr="000000"/>
              </a:solidFill>
            </a:rPr>
            <a:t>Assess statistics against the Code </a:t>
          </a:r>
        </a:p>
      </dsp:txBody>
      <dsp:txXfrm>
        <a:off x="1678677" y="145698"/>
        <a:ext cx="679420" cy="587778"/>
      </dsp:txXfrm>
    </dsp:sp>
    <dsp:sp modelId="{B1DDE410-8775-411C-A9ED-D604B9343D80}">
      <dsp:nvSpPr>
        <dsp:cNvPr id="0" name=""/>
        <dsp:cNvSpPr/>
      </dsp:nvSpPr>
      <dsp:spPr>
        <a:xfrm>
          <a:off x="2718626" y="1216085"/>
          <a:ext cx="467884" cy="403143"/>
        </a:xfrm>
        <a:prstGeom prst="hexagon">
          <a:avLst>
            <a:gd name="adj" fmla="val 28900"/>
            <a:gd name="vf" fmla="val 115470"/>
          </a:avLst>
        </a:prstGeom>
        <a:solidFill>
          <a:schemeClr val="accent3">
            <a:lumMod val="20000"/>
            <a:lumOff val="80000"/>
          </a:schemeClr>
        </a:solidFill>
        <a:ln>
          <a:noFill/>
        </a:ln>
        <a:effectLst/>
      </dsp:spPr>
      <dsp:style>
        <a:lnRef idx="0">
          <a:scrgbClr r="0" g="0" b="0"/>
        </a:lnRef>
        <a:fillRef idx="1">
          <a:scrgbClr r="0" g="0" b="0"/>
        </a:fillRef>
        <a:effectRef idx="0">
          <a:scrgbClr r="0" g="0" b="0"/>
        </a:effectRef>
        <a:fontRef idx="minor"/>
      </dsp:style>
    </dsp:sp>
    <dsp:sp modelId="{C7C4FA98-48BF-40DB-94BD-E33B069C8F0D}">
      <dsp:nvSpPr>
        <dsp:cNvPr id="0" name=""/>
        <dsp:cNvSpPr/>
      </dsp:nvSpPr>
      <dsp:spPr>
        <a:xfrm>
          <a:off x="2442281" y="540751"/>
          <a:ext cx="1016248" cy="879174"/>
        </a:xfrm>
        <a:prstGeom prst="hexagon">
          <a:avLst>
            <a:gd name="adj" fmla="val 28570"/>
            <a:gd name="vf" fmla="val 115470"/>
          </a:avLst>
        </a:prstGeom>
        <a:solidFill>
          <a:schemeClr val="accent3">
            <a:lumMod val="60000"/>
            <a:lumOff val="4000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444500">
            <a:lnSpc>
              <a:spcPct val="90000"/>
            </a:lnSpc>
            <a:spcBef>
              <a:spcPct val="0"/>
            </a:spcBef>
            <a:spcAft>
              <a:spcPct val="35000"/>
            </a:spcAft>
            <a:buNone/>
          </a:pPr>
          <a:r>
            <a:rPr lang="en-GB" sz="1000" b="1" kern="1200" dirty="0">
              <a:solidFill>
                <a:sysClr val="windowText" lastClr="000000"/>
              </a:solidFill>
            </a:rPr>
            <a:t>Check statistics against the Code </a:t>
          </a:r>
        </a:p>
      </dsp:txBody>
      <dsp:txXfrm>
        <a:off x="2610695" y="686449"/>
        <a:ext cx="679420" cy="587778"/>
      </dsp:txXfrm>
    </dsp:sp>
    <dsp:sp modelId="{D9FAF967-4B6D-4A66-A038-89310220E4DD}">
      <dsp:nvSpPr>
        <dsp:cNvPr id="0" name=""/>
        <dsp:cNvSpPr/>
      </dsp:nvSpPr>
      <dsp:spPr>
        <a:xfrm>
          <a:off x="2352260" y="2071011"/>
          <a:ext cx="467884" cy="403143"/>
        </a:xfrm>
        <a:prstGeom prst="hexagon">
          <a:avLst>
            <a:gd name="adj" fmla="val 28900"/>
            <a:gd name="vf" fmla="val 115470"/>
          </a:avLst>
        </a:prstGeom>
        <a:solidFill>
          <a:schemeClr val="accent3">
            <a:lumMod val="20000"/>
            <a:lumOff val="80000"/>
          </a:schemeClr>
        </a:solidFill>
        <a:ln>
          <a:noFill/>
        </a:ln>
        <a:effectLst/>
      </dsp:spPr>
      <dsp:style>
        <a:lnRef idx="0">
          <a:scrgbClr r="0" g="0" b="0"/>
        </a:lnRef>
        <a:fillRef idx="1">
          <a:scrgbClr r="0" g="0" b="0"/>
        </a:fillRef>
        <a:effectRef idx="0">
          <a:scrgbClr r="0" g="0" b="0"/>
        </a:effectRef>
        <a:fontRef idx="minor"/>
      </dsp:style>
    </dsp:sp>
    <dsp:sp modelId="{F63D8B5C-8001-48BE-B88F-E993B74C9A94}">
      <dsp:nvSpPr>
        <dsp:cNvPr id="0" name=""/>
        <dsp:cNvSpPr/>
      </dsp:nvSpPr>
      <dsp:spPr>
        <a:xfrm>
          <a:off x="2466345" y="1608790"/>
          <a:ext cx="1016248" cy="879174"/>
        </a:xfrm>
        <a:prstGeom prst="hexagon">
          <a:avLst>
            <a:gd name="adj" fmla="val 28570"/>
            <a:gd name="vf" fmla="val 115470"/>
          </a:avLst>
        </a:prstGeom>
        <a:solidFill>
          <a:schemeClr val="accent3">
            <a:lumMod val="60000"/>
            <a:lumOff val="4000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444500">
            <a:lnSpc>
              <a:spcPct val="90000"/>
            </a:lnSpc>
            <a:spcBef>
              <a:spcPct val="0"/>
            </a:spcBef>
            <a:spcAft>
              <a:spcPct val="35000"/>
            </a:spcAft>
            <a:buNone/>
          </a:pPr>
          <a:r>
            <a:rPr lang="en-GB" sz="1000" b="1" i="0" kern="1200" dirty="0">
              <a:solidFill>
                <a:sysClr val="windowText" lastClr="000000"/>
              </a:solidFill>
            </a:rPr>
            <a:t>Stand up for statistics- </a:t>
          </a:r>
          <a:r>
            <a:rPr lang="en-GB" sz="1000" b="1" kern="1200" dirty="0">
              <a:solidFill>
                <a:sysClr val="windowText" lastClr="000000"/>
              </a:solidFill>
            </a:rPr>
            <a:t>comment &amp; intervene</a:t>
          </a:r>
        </a:p>
      </dsp:txBody>
      <dsp:txXfrm>
        <a:off x="2634759" y="1754488"/>
        <a:ext cx="679420" cy="587778"/>
      </dsp:txXfrm>
    </dsp:sp>
    <dsp:sp modelId="{3946906F-0ADA-4910-B5D5-1BFB8E0929C2}">
      <dsp:nvSpPr>
        <dsp:cNvPr id="0" name=""/>
        <dsp:cNvSpPr/>
      </dsp:nvSpPr>
      <dsp:spPr>
        <a:xfrm>
          <a:off x="1398340" y="2155141"/>
          <a:ext cx="467884" cy="403143"/>
        </a:xfrm>
        <a:prstGeom prst="hexagon">
          <a:avLst>
            <a:gd name="adj" fmla="val 28900"/>
            <a:gd name="vf" fmla="val 115470"/>
          </a:avLst>
        </a:prstGeom>
        <a:solidFill>
          <a:schemeClr val="bg1"/>
        </a:solidFill>
        <a:ln>
          <a:noFill/>
        </a:ln>
        <a:effectLst/>
      </dsp:spPr>
      <dsp:style>
        <a:lnRef idx="0">
          <a:scrgbClr r="0" g="0" b="0"/>
        </a:lnRef>
        <a:fillRef idx="1">
          <a:scrgbClr r="0" g="0" b="0"/>
        </a:fillRef>
        <a:effectRef idx="0">
          <a:scrgbClr r="0" g="0" b="0"/>
        </a:effectRef>
        <a:fontRef idx="minor"/>
      </dsp:style>
    </dsp:sp>
    <dsp:sp modelId="{123396BD-A4E1-4F10-97B5-D67AB957B341}">
      <dsp:nvSpPr>
        <dsp:cNvPr id="0" name=""/>
        <dsp:cNvSpPr/>
      </dsp:nvSpPr>
      <dsp:spPr>
        <a:xfrm>
          <a:off x="1510263" y="2145161"/>
          <a:ext cx="1016248" cy="879174"/>
        </a:xfrm>
        <a:prstGeom prst="hexagon">
          <a:avLst>
            <a:gd name="adj" fmla="val 28570"/>
            <a:gd name="vf" fmla="val 115470"/>
          </a:avLst>
        </a:prstGeom>
        <a:solidFill>
          <a:schemeClr val="bg2"/>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444500">
            <a:lnSpc>
              <a:spcPct val="90000"/>
            </a:lnSpc>
            <a:spcBef>
              <a:spcPct val="0"/>
            </a:spcBef>
            <a:spcAft>
              <a:spcPct val="35000"/>
            </a:spcAft>
            <a:buNone/>
          </a:pPr>
          <a:r>
            <a:rPr lang="en-GB" sz="1000" b="1" kern="1200" dirty="0">
              <a:solidFill>
                <a:sysClr val="windowText" lastClr="000000"/>
              </a:solidFill>
            </a:rPr>
            <a:t>Assess wider value - Systemic Reviews </a:t>
          </a:r>
        </a:p>
      </dsp:txBody>
      <dsp:txXfrm>
        <a:off x="1678677" y="2290859"/>
        <a:ext cx="679420" cy="587778"/>
      </dsp:txXfrm>
    </dsp:sp>
    <dsp:sp modelId="{80DAD400-9223-4B99-8AC0-9471ACEE69E2}">
      <dsp:nvSpPr>
        <dsp:cNvPr id="0" name=""/>
        <dsp:cNvSpPr/>
      </dsp:nvSpPr>
      <dsp:spPr>
        <a:xfrm>
          <a:off x="843340" y="1401779"/>
          <a:ext cx="467884" cy="403143"/>
        </a:xfrm>
        <a:prstGeom prst="hexagon">
          <a:avLst>
            <a:gd name="adj" fmla="val 28900"/>
            <a:gd name="vf" fmla="val 115470"/>
          </a:avLst>
        </a:prstGeom>
        <a:solidFill>
          <a:schemeClr val="bg1"/>
        </a:solidFill>
        <a:ln>
          <a:noFill/>
        </a:ln>
        <a:effectLst/>
      </dsp:spPr>
      <dsp:style>
        <a:lnRef idx="0">
          <a:scrgbClr r="0" g="0" b="0"/>
        </a:lnRef>
        <a:fillRef idx="1">
          <a:scrgbClr r="0" g="0" b="0"/>
        </a:fillRef>
        <a:effectRef idx="0">
          <a:scrgbClr r="0" g="0" b="0"/>
        </a:effectRef>
        <a:fontRef idx="minor"/>
      </dsp:style>
    </dsp:sp>
    <dsp:sp modelId="{DC3ABA3C-7380-482F-AE08-4772CCECCABB}">
      <dsp:nvSpPr>
        <dsp:cNvPr id="0" name=""/>
        <dsp:cNvSpPr/>
      </dsp:nvSpPr>
      <dsp:spPr>
        <a:xfrm>
          <a:off x="573918" y="1604410"/>
          <a:ext cx="1016248" cy="879174"/>
        </a:xfrm>
        <a:prstGeom prst="hexagon">
          <a:avLst>
            <a:gd name="adj" fmla="val 28570"/>
            <a:gd name="vf" fmla="val 115470"/>
          </a:avLst>
        </a:prstGeom>
        <a:solidFill>
          <a:schemeClr val="bg2"/>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444500">
            <a:lnSpc>
              <a:spcPct val="90000"/>
            </a:lnSpc>
            <a:spcBef>
              <a:spcPct val="0"/>
            </a:spcBef>
            <a:spcAft>
              <a:spcPct val="35000"/>
            </a:spcAft>
            <a:buNone/>
          </a:pPr>
          <a:r>
            <a:rPr lang="en-GB" sz="1000" b="1" kern="1200" dirty="0">
              <a:solidFill>
                <a:sysClr val="windowText" lastClr="000000"/>
              </a:solidFill>
            </a:rPr>
            <a:t>Support voluntary adopters</a:t>
          </a:r>
        </a:p>
      </dsp:txBody>
      <dsp:txXfrm>
        <a:off x="742332" y="1750108"/>
        <a:ext cx="679420" cy="587778"/>
      </dsp:txXfrm>
    </dsp:sp>
    <dsp:sp modelId="{E11693BA-3479-4D47-83BF-D7F33730E76C}">
      <dsp:nvSpPr>
        <dsp:cNvPr id="0" name=""/>
        <dsp:cNvSpPr/>
      </dsp:nvSpPr>
      <dsp:spPr>
        <a:xfrm>
          <a:off x="573918" y="539541"/>
          <a:ext cx="1016248" cy="879174"/>
        </a:xfrm>
        <a:prstGeom prst="hexagon">
          <a:avLst>
            <a:gd name="adj" fmla="val 28570"/>
            <a:gd name="vf" fmla="val 115470"/>
          </a:avLst>
        </a:prstGeom>
        <a:solidFill>
          <a:schemeClr val="bg2"/>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444500">
            <a:lnSpc>
              <a:spcPct val="90000"/>
            </a:lnSpc>
            <a:spcBef>
              <a:spcPct val="0"/>
            </a:spcBef>
            <a:spcAft>
              <a:spcPct val="35000"/>
            </a:spcAft>
            <a:buNone/>
          </a:pPr>
          <a:r>
            <a:rPr lang="en-GB" sz="1000" b="1" kern="1200" dirty="0">
              <a:solidFill>
                <a:sysClr val="windowText" lastClr="000000"/>
              </a:solidFill>
            </a:rPr>
            <a:t>Uphold the Code of Practice</a:t>
          </a:r>
        </a:p>
      </dsp:txBody>
      <dsp:txXfrm>
        <a:off x="742332" y="685239"/>
        <a:ext cx="679420" cy="587778"/>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0190C49-08BB-4DFC-9E40-87B8DD9C3C82}">
      <dsp:nvSpPr>
        <dsp:cNvPr id="0" name=""/>
        <dsp:cNvSpPr/>
      </dsp:nvSpPr>
      <dsp:spPr>
        <a:xfrm>
          <a:off x="1377462" y="940905"/>
          <a:ext cx="1277235" cy="1142223"/>
        </a:xfrm>
        <a:prstGeom prst="hexagon">
          <a:avLst>
            <a:gd name="adj" fmla="val 28570"/>
            <a:gd name="vf" fmla="val 115470"/>
          </a:avLst>
        </a:prstGeom>
        <a:solidFill>
          <a:schemeClr val="accent3"/>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533400">
            <a:lnSpc>
              <a:spcPct val="90000"/>
            </a:lnSpc>
            <a:spcBef>
              <a:spcPct val="0"/>
            </a:spcBef>
            <a:spcAft>
              <a:spcPct val="35000"/>
            </a:spcAft>
            <a:buNone/>
          </a:pPr>
          <a:r>
            <a:rPr lang="en-GB" sz="1200" b="1" kern="1200" dirty="0">
              <a:solidFill>
                <a:sysClr val="windowText" lastClr="000000"/>
              </a:solidFill>
            </a:rPr>
            <a:t>Our Regulatory Toolkit</a:t>
          </a:r>
        </a:p>
      </dsp:txBody>
      <dsp:txXfrm>
        <a:off x="1593847" y="1134416"/>
        <a:ext cx="844465" cy="755201"/>
      </dsp:txXfrm>
    </dsp:sp>
    <dsp:sp modelId="{487AF557-E0F3-42A5-BDE0-19256ED85C94}">
      <dsp:nvSpPr>
        <dsp:cNvPr id="0" name=""/>
        <dsp:cNvSpPr/>
      </dsp:nvSpPr>
      <dsp:spPr>
        <a:xfrm>
          <a:off x="2172569" y="462420"/>
          <a:ext cx="467884" cy="403143"/>
        </a:xfrm>
        <a:prstGeom prst="hexagon">
          <a:avLst>
            <a:gd name="adj" fmla="val 28900"/>
            <a:gd name="vf" fmla="val 115470"/>
          </a:avLst>
        </a:prstGeom>
        <a:solidFill>
          <a:schemeClr val="accent3">
            <a:lumMod val="20000"/>
            <a:lumOff val="80000"/>
          </a:schemeClr>
        </a:solidFill>
        <a:ln>
          <a:noFill/>
        </a:ln>
        <a:effectLst/>
      </dsp:spPr>
      <dsp:style>
        <a:lnRef idx="0">
          <a:scrgbClr r="0" g="0" b="0"/>
        </a:lnRef>
        <a:fillRef idx="1">
          <a:scrgbClr r="0" g="0" b="0"/>
        </a:fillRef>
        <a:effectRef idx="0">
          <a:scrgbClr r="0" g="0" b="0"/>
        </a:effectRef>
        <a:fontRef idx="minor"/>
      </dsp:style>
    </dsp:sp>
    <dsp:sp modelId="{A867793D-4553-4EA9-A1CF-F11A23FF80C3}">
      <dsp:nvSpPr>
        <dsp:cNvPr id="0" name=""/>
        <dsp:cNvSpPr/>
      </dsp:nvSpPr>
      <dsp:spPr>
        <a:xfrm>
          <a:off x="1510263" y="0"/>
          <a:ext cx="1016248" cy="879174"/>
        </a:xfrm>
        <a:prstGeom prst="hexagon">
          <a:avLst>
            <a:gd name="adj" fmla="val 28570"/>
            <a:gd name="vf" fmla="val 115470"/>
          </a:avLst>
        </a:prstGeom>
        <a:solidFill>
          <a:schemeClr val="accent3">
            <a:lumMod val="60000"/>
            <a:lumOff val="4000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444500">
            <a:lnSpc>
              <a:spcPct val="90000"/>
            </a:lnSpc>
            <a:spcBef>
              <a:spcPct val="0"/>
            </a:spcBef>
            <a:spcAft>
              <a:spcPct val="35000"/>
            </a:spcAft>
            <a:buNone/>
          </a:pPr>
          <a:r>
            <a:rPr lang="en-GB" sz="1000" b="1" kern="1200" dirty="0">
              <a:solidFill>
                <a:sysClr val="windowText" lastClr="000000"/>
              </a:solidFill>
            </a:rPr>
            <a:t>Assess statistics against the Code </a:t>
          </a:r>
        </a:p>
      </dsp:txBody>
      <dsp:txXfrm>
        <a:off x="1678677" y="145698"/>
        <a:ext cx="679420" cy="587778"/>
      </dsp:txXfrm>
    </dsp:sp>
    <dsp:sp modelId="{B1DDE410-8775-411C-A9ED-D604B9343D80}">
      <dsp:nvSpPr>
        <dsp:cNvPr id="0" name=""/>
        <dsp:cNvSpPr/>
      </dsp:nvSpPr>
      <dsp:spPr>
        <a:xfrm>
          <a:off x="2718626" y="1216085"/>
          <a:ext cx="467884" cy="403143"/>
        </a:xfrm>
        <a:prstGeom prst="hexagon">
          <a:avLst>
            <a:gd name="adj" fmla="val 28900"/>
            <a:gd name="vf" fmla="val 115470"/>
          </a:avLst>
        </a:prstGeom>
        <a:solidFill>
          <a:schemeClr val="accent3">
            <a:lumMod val="20000"/>
            <a:lumOff val="80000"/>
          </a:schemeClr>
        </a:solidFill>
        <a:ln>
          <a:noFill/>
        </a:ln>
        <a:effectLst/>
      </dsp:spPr>
      <dsp:style>
        <a:lnRef idx="0">
          <a:scrgbClr r="0" g="0" b="0"/>
        </a:lnRef>
        <a:fillRef idx="1">
          <a:scrgbClr r="0" g="0" b="0"/>
        </a:fillRef>
        <a:effectRef idx="0">
          <a:scrgbClr r="0" g="0" b="0"/>
        </a:effectRef>
        <a:fontRef idx="minor"/>
      </dsp:style>
    </dsp:sp>
    <dsp:sp modelId="{C7C4FA98-48BF-40DB-94BD-E33B069C8F0D}">
      <dsp:nvSpPr>
        <dsp:cNvPr id="0" name=""/>
        <dsp:cNvSpPr/>
      </dsp:nvSpPr>
      <dsp:spPr>
        <a:xfrm>
          <a:off x="2442281" y="540751"/>
          <a:ext cx="1016248" cy="879174"/>
        </a:xfrm>
        <a:prstGeom prst="hexagon">
          <a:avLst>
            <a:gd name="adj" fmla="val 28570"/>
            <a:gd name="vf" fmla="val 115470"/>
          </a:avLst>
        </a:prstGeom>
        <a:solidFill>
          <a:schemeClr val="accent3">
            <a:lumMod val="60000"/>
            <a:lumOff val="4000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444500">
            <a:lnSpc>
              <a:spcPct val="90000"/>
            </a:lnSpc>
            <a:spcBef>
              <a:spcPct val="0"/>
            </a:spcBef>
            <a:spcAft>
              <a:spcPct val="35000"/>
            </a:spcAft>
            <a:buNone/>
          </a:pPr>
          <a:r>
            <a:rPr lang="en-GB" sz="1000" b="1" kern="1200" dirty="0">
              <a:solidFill>
                <a:sysClr val="windowText" lastClr="000000"/>
              </a:solidFill>
            </a:rPr>
            <a:t>Check statistics against the Code </a:t>
          </a:r>
        </a:p>
      </dsp:txBody>
      <dsp:txXfrm>
        <a:off x="2610695" y="686449"/>
        <a:ext cx="679420" cy="587778"/>
      </dsp:txXfrm>
    </dsp:sp>
    <dsp:sp modelId="{D9FAF967-4B6D-4A66-A038-89310220E4DD}">
      <dsp:nvSpPr>
        <dsp:cNvPr id="0" name=""/>
        <dsp:cNvSpPr/>
      </dsp:nvSpPr>
      <dsp:spPr>
        <a:xfrm>
          <a:off x="2352260" y="2071011"/>
          <a:ext cx="467884" cy="403143"/>
        </a:xfrm>
        <a:prstGeom prst="hexagon">
          <a:avLst>
            <a:gd name="adj" fmla="val 28900"/>
            <a:gd name="vf" fmla="val 115470"/>
          </a:avLst>
        </a:prstGeom>
        <a:solidFill>
          <a:schemeClr val="accent3">
            <a:lumMod val="20000"/>
            <a:lumOff val="80000"/>
          </a:schemeClr>
        </a:solidFill>
        <a:ln>
          <a:noFill/>
        </a:ln>
        <a:effectLst/>
      </dsp:spPr>
      <dsp:style>
        <a:lnRef idx="0">
          <a:scrgbClr r="0" g="0" b="0"/>
        </a:lnRef>
        <a:fillRef idx="1">
          <a:scrgbClr r="0" g="0" b="0"/>
        </a:fillRef>
        <a:effectRef idx="0">
          <a:scrgbClr r="0" g="0" b="0"/>
        </a:effectRef>
        <a:fontRef idx="minor"/>
      </dsp:style>
    </dsp:sp>
    <dsp:sp modelId="{F63D8B5C-8001-48BE-B88F-E993B74C9A94}">
      <dsp:nvSpPr>
        <dsp:cNvPr id="0" name=""/>
        <dsp:cNvSpPr/>
      </dsp:nvSpPr>
      <dsp:spPr>
        <a:xfrm>
          <a:off x="2466345" y="1608790"/>
          <a:ext cx="1016248" cy="879174"/>
        </a:xfrm>
        <a:prstGeom prst="hexagon">
          <a:avLst>
            <a:gd name="adj" fmla="val 28570"/>
            <a:gd name="vf" fmla="val 115470"/>
          </a:avLst>
        </a:prstGeom>
        <a:solidFill>
          <a:schemeClr val="accent3">
            <a:lumMod val="60000"/>
            <a:lumOff val="4000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444500">
            <a:lnSpc>
              <a:spcPct val="90000"/>
            </a:lnSpc>
            <a:spcBef>
              <a:spcPct val="0"/>
            </a:spcBef>
            <a:spcAft>
              <a:spcPct val="35000"/>
            </a:spcAft>
            <a:buNone/>
          </a:pPr>
          <a:r>
            <a:rPr lang="en-GB" sz="1000" b="1" i="0" kern="1200" dirty="0">
              <a:solidFill>
                <a:sysClr val="windowText" lastClr="000000"/>
              </a:solidFill>
            </a:rPr>
            <a:t>Stand up for statistics- </a:t>
          </a:r>
          <a:r>
            <a:rPr lang="en-GB" sz="1000" b="1" kern="1200" dirty="0">
              <a:solidFill>
                <a:sysClr val="windowText" lastClr="000000"/>
              </a:solidFill>
            </a:rPr>
            <a:t>comment &amp; intervene</a:t>
          </a:r>
        </a:p>
      </dsp:txBody>
      <dsp:txXfrm>
        <a:off x="2634759" y="1754488"/>
        <a:ext cx="679420" cy="587778"/>
      </dsp:txXfrm>
    </dsp:sp>
    <dsp:sp modelId="{3946906F-0ADA-4910-B5D5-1BFB8E0929C2}">
      <dsp:nvSpPr>
        <dsp:cNvPr id="0" name=""/>
        <dsp:cNvSpPr/>
      </dsp:nvSpPr>
      <dsp:spPr>
        <a:xfrm>
          <a:off x="1398340" y="2155141"/>
          <a:ext cx="467884" cy="403143"/>
        </a:xfrm>
        <a:prstGeom prst="hexagon">
          <a:avLst>
            <a:gd name="adj" fmla="val 28900"/>
            <a:gd name="vf" fmla="val 115470"/>
          </a:avLst>
        </a:prstGeom>
        <a:solidFill>
          <a:schemeClr val="accent3">
            <a:lumMod val="20000"/>
            <a:lumOff val="80000"/>
          </a:schemeClr>
        </a:solidFill>
        <a:ln>
          <a:noFill/>
        </a:ln>
        <a:effectLst/>
      </dsp:spPr>
      <dsp:style>
        <a:lnRef idx="0">
          <a:scrgbClr r="0" g="0" b="0"/>
        </a:lnRef>
        <a:fillRef idx="1">
          <a:scrgbClr r="0" g="0" b="0"/>
        </a:fillRef>
        <a:effectRef idx="0">
          <a:scrgbClr r="0" g="0" b="0"/>
        </a:effectRef>
        <a:fontRef idx="minor"/>
      </dsp:style>
    </dsp:sp>
    <dsp:sp modelId="{123396BD-A4E1-4F10-97B5-D67AB957B341}">
      <dsp:nvSpPr>
        <dsp:cNvPr id="0" name=""/>
        <dsp:cNvSpPr/>
      </dsp:nvSpPr>
      <dsp:spPr>
        <a:xfrm>
          <a:off x="1510263" y="2145161"/>
          <a:ext cx="1016248" cy="879174"/>
        </a:xfrm>
        <a:prstGeom prst="hexagon">
          <a:avLst>
            <a:gd name="adj" fmla="val 28570"/>
            <a:gd name="vf" fmla="val 115470"/>
          </a:avLst>
        </a:prstGeom>
        <a:solidFill>
          <a:schemeClr val="accent3">
            <a:lumMod val="60000"/>
            <a:lumOff val="4000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444500">
            <a:lnSpc>
              <a:spcPct val="90000"/>
            </a:lnSpc>
            <a:spcBef>
              <a:spcPct val="0"/>
            </a:spcBef>
            <a:spcAft>
              <a:spcPct val="35000"/>
            </a:spcAft>
            <a:buNone/>
          </a:pPr>
          <a:r>
            <a:rPr lang="en-GB" sz="1000" b="1" kern="1200" dirty="0">
              <a:solidFill>
                <a:sysClr val="windowText" lastClr="000000"/>
              </a:solidFill>
            </a:rPr>
            <a:t>Assess wider value - Systemic Reviews </a:t>
          </a:r>
        </a:p>
      </dsp:txBody>
      <dsp:txXfrm>
        <a:off x="1678677" y="2290859"/>
        <a:ext cx="679420" cy="587778"/>
      </dsp:txXfrm>
    </dsp:sp>
    <dsp:sp modelId="{80DAD400-9223-4B99-8AC0-9471ACEE69E2}">
      <dsp:nvSpPr>
        <dsp:cNvPr id="0" name=""/>
        <dsp:cNvSpPr/>
      </dsp:nvSpPr>
      <dsp:spPr>
        <a:xfrm>
          <a:off x="843340" y="1401779"/>
          <a:ext cx="467884" cy="403143"/>
        </a:xfrm>
        <a:prstGeom prst="hexagon">
          <a:avLst>
            <a:gd name="adj" fmla="val 28900"/>
            <a:gd name="vf" fmla="val 115470"/>
          </a:avLst>
        </a:prstGeom>
        <a:solidFill>
          <a:schemeClr val="bg1"/>
        </a:solidFill>
        <a:ln>
          <a:noFill/>
        </a:ln>
        <a:effectLst/>
      </dsp:spPr>
      <dsp:style>
        <a:lnRef idx="0">
          <a:scrgbClr r="0" g="0" b="0"/>
        </a:lnRef>
        <a:fillRef idx="1">
          <a:scrgbClr r="0" g="0" b="0"/>
        </a:fillRef>
        <a:effectRef idx="0">
          <a:scrgbClr r="0" g="0" b="0"/>
        </a:effectRef>
        <a:fontRef idx="minor"/>
      </dsp:style>
    </dsp:sp>
    <dsp:sp modelId="{DC3ABA3C-7380-482F-AE08-4772CCECCABB}">
      <dsp:nvSpPr>
        <dsp:cNvPr id="0" name=""/>
        <dsp:cNvSpPr/>
      </dsp:nvSpPr>
      <dsp:spPr>
        <a:xfrm>
          <a:off x="573918" y="1604410"/>
          <a:ext cx="1016248" cy="879174"/>
        </a:xfrm>
        <a:prstGeom prst="hexagon">
          <a:avLst>
            <a:gd name="adj" fmla="val 28570"/>
            <a:gd name="vf" fmla="val 115470"/>
          </a:avLst>
        </a:prstGeom>
        <a:solidFill>
          <a:schemeClr val="bg2"/>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444500">
            <a:lnSpc>
              <a:spcPct val="90000"/>
            </a:lnSpc>
            <a:spcBef>
              <a:spcPct val="0"/>
            </a:spcBef>
            <a:spcAft>
              <a:spcPct val="35000"/>
            </a:spcAft>
            <a:buNone/>
          </a:pPr>
          <a:r>
            <a:rPr lang="en-GB" sz="1000" b="1" kern="1200" dirty="0">
              <a:solidFill>
                <a:sysClr val="windowText" lastClr="000000"/>
              </a:solidFill>
            </a:rPr>
            <a:t>Support voluntary adopters</a:t>
          </a:r>
        </a:p>
      </dsp:txBody>
      <dsp:txXfrm>
        <a:off x="742332" y="1750108"/>
        <a:ext cx="679420" cy="587778"/>
      </dsp:txXfrm>
    </dsp:sp>
    <dsp:sp modelId="{E11693BA-3479-4D47-83BF-D7F33730E76C}">
      <dsp:nvSpPr>
        <dsp:cNvPr id="0" name=""/>
        <dsp:cNvSpPr/>
      </dsp:nvSpPr>
      <dsp:spPr>
        <a:xfrm>
          <a:off x="573918" y="539541"/>
          <a:ext cx="1016248" cy="879174"/>
        </a:xfrm>
        <a:prstGeom prst="hexagon">
          <a:avLst>
            <a:gd name="adj" fmla="val 28570"/>
            <a:gd name="vf" fmla="val 115470"/>
          </a:avLst>
        </a:prstGeom>
        <a:solidFill>
          <a:schemeClr val="bg2"/>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444500">
            <a:lnSpc>
              <a:spcPct val="90000"/>
            </a:lnSpc>
            <a:spcBef>
              <a:spcPct val="0"/>
            </a:spcBef>
            <a:spcAft>
              <a:spcPct val="35000"/>
            </a:spcAft>
            <a:buNone/>
          </a:pPr>
          <a:r>
            <a:rPr lang="en-GB" sz="1000" b="1" kern="1200" dirty="0">
              <a:solidFill>
                <a:sysClr val="windowText" lastClr="000000"/>
              </a:solidFill>
            </a:rPr>
            <a:t>Uphold the Code of Practice</a:t>
          </a:r>
        </a:p>
      </dsp:txBody>
      <dsp:txXfrm>
        <a:off x="742332" y="685239"/>
        <a:ext cx="679420" cy="587778"/>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0190C49-08BB-4DFC-9E40-87B8DD9C3C82}">
      <dsp:nvSpPr>
        <dsp:cNvPr id="0" name=""/>
        <dsp:cNvSpPr/>
      </dsp:nvSpPr>
      <dsp:spPr>
        <a:xfrm>
          <a:off x="1377462" y="940905"/>
          <a:ext cx="1277235" cy="1142223"/>
        </a:xfrm>
        <a:prstGeom prst="hexagon">
          <a:avLst>
            <a:gd name="adj" fmla="val 28570"/>
            <a:gd name="vf" fmla="val 115470"/>
          </a:avLst>
        </a:prstGeom>
        <a:solidFill>
          <a:schemeClr val="accent3"/>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533400">
            <a:lnSpc>
              <a:spcPct val="90000"/>
            </a:lnSpc>
            <a:spcBef>
              <a:spcPct val="0"/>
            </a:spcBef>
            <a:spcAft>
              <a:spcPct val="35000"/>
            </a:spcAft>
            <a:buNone/>
          </a:pPr>
          <a:r>
            <a:rPr lang="en-GB" sz="1200" b="1" kern="1200" dirty="0">
              <a:solidFill>
                <a:sysClr val="windowText" lastClr="000000"/>
              </a:solidFill>
            </a:rPr>
            <a:t>Our Regulatory Toolkit</a:t>
          </a:r>
        </a:p>
      </dsp:txBody>
      <dsp:txXfrm>
        <a:off x="1593847" y="1134416"/>
        <a:ext cx="844465" cy="755201"/>
      </dsp:txXfrm>
    </dsp:sp>
    <dsp:sp modelId="{487AF557-E0F3-42A5-BDE0-19256ED85C94}">
      <dsp:nvSpPr>
        <dsp:cNvPr id="0" name=""/>
        <dsp:cNvSpPr/>
      </dsp:nvSpPr>
      <dsp:spPr>
        <a:xfrm>
          <a:off x="2172569" y="462420"/>
          <a:ext cx="467884" cy="403143"/>
        </a:xfrm>
        <a:prstGeom prst="hexagon">
          <a:avLst>
            <a:gd name="adj" fmla="val 28900"/>
            <a:gd name="vf" fmla="val 115470"/>
          </a:avLst>
        </a:prstGeom>
        <a:solidFill>
          <a:schemeClr val="accent3">
            <a:lumMod val="20000"/>
            <a:lumOff val="80000"/>
          </a:schemeClr>
        </a:solidFill>
        <a:ln>
          <a:noFill/>
        </a:ln>
        <a:effectLst/>
      </dsp:spPr>
      <dsp:style>
        <a:lnRef idx="0">
          <a:scrgbClr r="0" g="0" b="0"/>
        </a:lnRef>
        <a:fillRef idx="1">
          <a:scrgbClr r="0" g="0" b="0"/>
        </a:fillRef>
        <a:effectRef idx="0">
          <a:scrgbClr r="0" g="0" b="0"/>
        </a:effectRef>
        <a:fontRef idx="minor"/>
      </dsp:style>
    </dsp:sp>
    <dsp:sp modelId="{A867793D-4553-4EA9-A1CF-F11A23FF80C3}">
      <dsp:nvSpPr>
        <dsp:cNvPr id="0" name=""/>
        <dsp:cNvSpPr/>
      </dsp:nvSpPr>
      <dsp:spPr>
        <a:xfrm>
          <a:off x="1510263" y="0"/>
          <a:ext cx="1016248" cy="879174"/>
        </a:xfrm>
        <a:prstGeom prst="hexagon">
          <a:avLst>
            <a:gd name="adj" fmla="val 28570"/>
            <a:gd name="vf" fmla="val 115470"/>
          </a:avLst>
        </a:prstGeom>
        <a:solidFill>
          <a:schemeClr val="accent3">
            <a:lumMod val="60000"/>
            <a:lumOff val="4000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444500">
            <a:lnSpc>
              <a:spcPct val="90000"/>
            </a:lnSpc>
            <a:spcBef>
              <a:spcPct val="0"/>
            </a:spcBef>
            <a:spcAft>
              <a:spcPct val="35000"/>
            </a:spcAft>
            <a:buNone/>
          </a:pPr>
          <a:r>
            <a:rPr lang="en-GB" sz="1000" b="1" kern="1200" dirty="0">
              <a:solidFill>
                <a:sysClr val="windowText" lastClr="000000"/>
              </a:solidFill>
            </a:rPr>
            <a:t>Assess statistics against the Code </a:t>
          </a:r>
        </a:p>
      </dsp:txBody>
      <dsp:txXfrm>
        <a:off x="1678677" y="145698"/>
        <a:ext cx="679420" cy="587778"/>
      </dsp:txXfrm>
    </dsp:sp>
    <dsp:sp modelId="{B1DDE410-8775-411C-A9ED-D604B9343D80}">
      <dsp:nvSpPr>
        <dsp:cNvPr id="0" name=""/>
        <dsp:cNvSpPr/>
      </dsp:nvSpPr>
      <dsp:spPr>
        <a:xfrm>
          <a:off x="2718626" y="1216085"/>
          <a:ext cx="467884" cy="403143"/>
        </a:xfrm>
        <a:prstGeom prst="hexagon">
          <a:avLst>
            <a:gd name="adj" fmla="val 28900"/>
            <a:gd name="vf" fmla="val 115470"/>
          </a:avLst>
        </a:prstGeom>
        <a:solidFill>
          <a:schemeClr val="accent3">
            <a:lumMod val="20000"/>
            <a:lumOff val="80000"/>
          </a:schemeClr>
        </a:solidFill>
        <a:ln>
          <a:noFill/>
        </a:ln>
        <a:effectLst/>
      </dsp:spPr>
      <dsp:style>
        <a:lnRef idx="0">
          <a:scrgbClr r="0" g="0" b="0"/>
        </a:lnRef>
        <a:fillRef idx="1">
          <a:scrgbClr r="0" g="0" b="0"/>
        </a:fillRef>
        <a:effectRef idx="0">
          <a:scrgbClr r="0" g="0" b="0"/>
        </a:effectRef>
        <a:fontRef idx="minor"/>
      </dsp:style>
    </dsp:sp>
    <dsp:sp modelId="{C7C4FA98-48BF-40DB-94BD-E33B069C8F0D}">
      <dsp:nvSpPr>
        <dsp:cNvPr id="0" name=""/>
        <dsp:cNvSpPr/>
      </dsp:nvSpPr>
      <dsp:spPr>
        <a:xfrm>
          <a:off x="2442281" y="540751"/>
          <a:ext cx="1016248" cy="879174"/>
        </a:xfrm>
        <a:prstGeom prst="hexagon">
          <a:avLst>
            <a:gd name="adj" fmla="val 28570"/>
            <a:gd name="vf" fmla="val 115470"/>
          </a:avLst>
        </a:prstGeom>
        <a:solidFill>
          <a:schemeClr val="accent3">
            <a:lumMod val="60000"/>
            <a:lumOff val="4000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444500">
            <a:lnSpc>
              <a:spcPct val="90000"/>
            </a:lnSpc>
            <a:spcBef>
              <a:spcPct val="0"/>
            </a:spcBef>
            <a:spcAft>
              <a:spcPct val="35000"/>
            </a:spcAft>
            <a:buNone/>
          </a:pPr>
          <a:r>
            <a:rPr lang="en-GB" sz="1000" b="1" kern="1200" dirty="0">
              <a:solidFill>
                <a:sysClr val="windowText" lastClr="000000"/>
              </a:solidFill>
            </a:rPr>
            <a:t>Check statistics against the Code </a:t>
          </a:r>
        </a:p>
      </dsp:txBody>
      <dsp:txXfrm>
        <a:off x="2610695" y="686449"/>
        <a:ext cx="679420" cy="587778"/>
      </dsp:txXfrm>
    </dsp:sp>
    <dsp:sp modelId="{D9FAF967-4B6D-4A66-A038-89310220E4DD}">
      <dsp:nvSpPr>
        <dsp:cNvPr id="0" name=""/>
        <dsp:cNvSpPr/>
      </dsp:nvSpPr>
      <dsp:spPr>
        <a:xfrm>
          <a:off x="2352260" y="2071011"/>
          <a:ext cx="467884" cy="403143"/>
        </a:xfrm>
        <a:prstGeom prst="hexagon">
          <a:avLst>
            <a:gd name="adj" fmla="val 28900"/>
            <a:gd name="vf" fmla="val 115470"/>
          </a:avLst>
        </a:prstGeom>
        <a:solidFill>
          <a:schemeClr val="accent3">
            <a:lumMod val="20000"/>
            <a:lumOff val="80000"/>
          </a:schemeClr>
        </a:solidFill>
        <a:ln>
          <a:noFill/>
        </a:ln>
        <a:effectLst/>
      </dsp:spPr>
      <dsp:style>
        <a:lnRef idx="0">
          <a:scrgbClr r="0" g="0" b="0"/>
        </a:lnRef>
        <a:fillRef idx="1">
          <a:scrgbClr r="0" g="0" b="0"/>
        </a:fillRef>
        <a:effectRef idx="0">
          <a:scrgbClr r="0" g="0" b="0"/>
        </a:effectRef>
        <a:fontRef idx="minor"/>
      </dsp:style>
    </dsp:sp>
    <dsp:sp modelId="{F63D8B5C-8001-48BE-B88F-E993B74C9A94}">
      <dsp:nvSpPr>
        <dsp:cNvPr id="0" name=""/>
        <dsp:cNvSpPr/>
      </dsp:nvSpPr>
      <dsp:spPr>
        <a:xfrm>
          <a:off x="2466345" y="1608790"/>
          <a:ext cx="1016248" cy="879174"/>
        </a:xfrm>
        <a:prstGeom prst="hexagon">
          <a:avLst>
            <a:gd name="adj" fmla="val 28570"/>
            <a:gd name="vf" fmla="val 115470"/>
          </a:avLst>
        </a:prstGeom>
        <a:solidFill>
          <a:schemeClr val="accent3">
            <a:lumMod val="60000"/>
            <a:lumOff val="4000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444500">
            <a:lnSpc>
              <a:spcPct val="90000"/>
            </a:lnSpc>
            <a:spcBef>
              <a:spcPct val="0"/>
            </a:spcBef>
            <a:spcAft>
              <a:spcPct val="35000"/>
            </a:spcAft>
            <a:buNone/>
          </a:pPr>
          <a:r>
            <a:rPr lang="en-GB" sz="1000" b="1" i="0" kern="1200" dirty="0">
              <a:solidFill>
                <a:sysClr val="windowText" lastClr="000000"/>
              </a:solidFill>
            </a:rPr>
            <a:t>Stand up for statistics- </a:t>
          </a:r>
          <a:r>
            <a:rPr lang="en-GB" sz="1000" b="1" kern="1200" dirty="0">
              <a:solidFill>
                <a:sysClr val="windowText" lastClr="000000"/>
              </a:solidFill>
            </a:rPr>
            <a:t>comment &amp; intervene</a:t>
          </a:r>
        </a:p>
      </dsp:txBody>
      <dsp:txXfrm>
        <a:off x="2634759" y="1754488"/>
        <a:ext cx="679420" cy="587778"/>
      </dsp:txXfrm>
    </dsp:sp>
    <dsp:sp modelId="{3946906F-0ADA-4910-B5D5-1BFB8E0929C2}">
      <dsp:nvSpPr>
        <dsp:cNvPr id="0" name=""/>
        <dsp:cNvSpPr/>
      </dsp:nvSpPr>
      <dsp:spPr>
        <a:xfrm>
          <a:off x="1398340" y="2155141"/>
          <a:ext cx="467884" cy="403143"/>
        </a:xfrm>
        <a:prstGeom prst="hexagon">
          <a:avLst>
            <a:gd name="adj" fmla="val 28900"/>
            <a:gd name="vf" fmla="val 115470"/>
          </a:avLst>
        </a:prstGeom>
        <a:solidFill>
          <a:schemeClr val="accent3">
            <a:lumMod val="20000"/>
            <a:lumOff val="80000"/>
          </a:schemeClr>
        </a:solidFill>
        <a:ln>
          <a:noFill/>
        </a:ln>
        <a:effectLst/>
      </dsp:spPr>
      <dsp:style>
        <a:lnRef idx="0">
          <a:scrgbClr r="0" g="0" b="0"/>
        </a:lnRef>
        <a:fillRef idx="1">
          <a:scrgbClr r="0" g="0" b="0"/>
        </a:fillRef>
        <a:effectRef idx="0">
          <a:scrgbClr r="0" g="0" b="0"/>
        </a:effectRef>
        <a:fontRef idx="minor"/>
      </dsp:style>
    </dsp:sp>
    <dsp:sp modelId="{123396BD-A4E1-4F10-97B5-D67AB957B341}">
      <dsp:nvSpPr>
        <dsp:cNvPr id="0" name=""/>
        <dsp:cNvSpPr/>
      </dsp:nvSpPr>
      <dsp:spPr>
        <a:xfrm>
          <a:off x="1510263" y="2145161"/>
          <a:ext cx="1016248" cy="879174"/>
        </a:xfrm>
        <a:prstGeom prst="hexagon">
          <a:avLst>
            <a:gd name="adj" fmla="val 28570"/>
            <a:gd name="vf" fmla="val 115470"/>
          </a:avLst>
        </a:prstGeom>
        <a:solidFill>
          <a:schemeClr val="accent3">
            <a:lumMod val="60000"/>
            <a:lumOff val="4000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444500">
            <a:lnSpc>
              <a:spcPct val="90000"/>
            </a:lnSpc>
            <a:spcBef>
              <a:spcPct val="0"/>
            </a:spcBef>
            <a:spcAft>
              <a:spcPct val="35000"/>
            </a:spcAft>
            <a:buNone/>
          </a:pPr>
          <a:r>
            <a:rPr lang="en-GB" sz="1000" b="1" kern="1200" dirty="0">
              <a:solidFill>
                <a:sysClr val="windowText" lastClr="000000"/>
              </a:solidFill>
            </a:rPr>
            <a:t>Assess wider value - Systemic Reviews </a:t>
          </a:r>
        </a:p>
      </dsp:txBody>
      <dsp:txXfrm>
        <a:off x="1678677" y="2290859"/>
        <a:ext cx="679420" cy="587778"/>
      </dsp:txXfrm>
    </dsp:sp>
    <dsp:sp modelId="{80DAD400-9223-4B99-8AC0-9471ACEE69E2}">
      <dsp:nvSpPr>
        <dsp:cNvPr id="0" name=""/>
        <dsp:cNvSpPr/>
      </dsp:nvSpPr>
      <dsp:spPr>
        <a:xfrm>
          <a:off x="843340" y="1401779"/>
          <a:ext cx="467884" cy="403143"/>
        </a:xfrm>
        <a:prstGeom prst="hexagon">
          <a:avLst>
            <a:gd name="adj" fmla="val 28900"/>
            <a:gd name="vf" fmla="val 115470"/>
          </a:avLst>
        </a:prstGeom>
        <a:solidFill>
          <a:schemeClr val="accent3">
            <a:lumMod val="20000"/>
            <a:lumOff val="80000"/>
          </a:schemeClr>
        </a:solidFill>
        <a:ln>
          <a:noFill/>
        </a:ln>
        <a:effectLst/>
      </dsp:spPr>
      <dsp:style>
        <a:lnRef idx="0">
          <a:scrgbClr r="0" g="0" b="0"/>
        </a:lnRef>
        <a:fillRef idx="1">
          <a:scrgbClr r="0" g="0" b="0"/>
        </a:fillRef>
        <a:effectRef idx="0">
          <a:scrgbClr r="0" g="0" b="0"/>
        </a:effectRef>
        <a:fontRef idx="minor"/>
      </dsp:style>
    </dsp:sp>
    <dsp:sp modelId="{DC3ABA3C-7380-482F-AE08-4772CCECCABB}">
      <dsp:nvSpPr>
        <dsp:cNvPr id="0" name=""/>
        <dsp:cNvSpPr/>
      </dsp:nvSpPr>
      <dsp:spPr>
        <a:xfrm>
          <a:off x="573918" y="1604410"/>
          <a:ext cx="1016248" cy="879174"/>
        </a:xfrm>
        <a:prstGeom prst="hexagon">
          <a:avLst>
            <a:gd name="adj" fmla="val 28570"/>
            <a:gd name="vf" fmla="val 115470"/>
          </a:avLst>
        </a:prstGeom>
        <a:solidFill>
          <a:schemeClr val="accent3">
            <a:lumMod val="60000"/>
            <a:lumOff val="4000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444500">
            <a:lnSpc>
              <a:spcPct val="90000"/>
            </a:lnSpc>
            <a:spcBef>
              <a:spcPct val="0"/>
            </a:spcBef>
            <a:spcAft>
              <a:spcPct val="35000"/>
            </a:spcAft>
            <a:buNone/>
          </a:pPr>
          <a:r>
            <a:rPr lang="en-GB" sz="1000" b="1" kern="1200" dirty="0">
              <a:solidFill>
                <a:sysClr val="windowText" lastClr="000000"/>
              </a:solidFill>
            </a:rPr>
            <a:t>Support voluntary adopters</a:t>
          </a:r>
        </a:p>
      </dsp:txBody>
      <dsp:txXfrm>
        <a:off x="742332" y="1750108"/>
        <a:ext cx="679420" cy="587778"/>
      </dsp:txXfrm>
    </dsp:sp>
    <dsp:sp modelId="{E11693BA-3479-4D47-83BF-D7F33730E76C}">
      <dsp:nvSpPr>
        <dsp:cNvPr id="0" name=""/>
        <dsp:cNvSpPr/>
      </dsp:nvSpPr>
      <dsp:spPr>
        <a:xfrm>
          <a:off x="573918" y="539541"/>
          <a:ext cx="1016248" cy="879174"/>
        </a:xfrm>
        <a:prstGeom prst="hexagon">
          <a:avLst>
            <a:gd name="adj" fmla="val 28570"/>
            <a:gd name="vf" fmla="val 115470"/>
          </a:avLst>
        </a:prstGeom>
        <a:solidFill>
          <a:schemeClr val="bg2"/>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444500">
            <a:lnSpc>
              <a:spcPct val="90000"/>
            </a:lnSpc>
            <a:spcBef>
              <a:spcPct val="0"/>
            </a:spcBef>
            <a:spcAft>
              <a:spcPct val="35000"/>
            </a:spcAft>
            <a:buNone/>
          </a:pPr>
          <a:r>
            <a:rPr lang="en-GB" sz="1000" b="1" kern="1200" dirty="0">
              <a:solidFill>
                <a:sysClr val="windowText" lastClr="000000"/>
              </a:solidFill>
            </a:rPr>
            <a:t>Uphold the Code of Practice</a:t>
          </a:r>
        </a:p>
      </dsp:txBody>
      <dsp:txXfrm>
        <a:off x="742332" y="685239"/>
        <a:ext cx="679420" cy="587778"/>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0190C49-08BB-4DFC-9E40-87B8DD9C3C82}">
      <dsp:nvSpPr>
        <dsp:cNvPr id="0" name=""/>
        <dsp:cNvSpPr/>
      </dsp:nvSpPr>
      <dsp:spPr>
        <a:xfrm>
          <a:off x="1377462" y="940905"/>
          <a:ext cx="1277235" cy="1142223"/>
        </a:xfrm>
        <a:prstGeom prst="hexagon">
          <a:avLst>
            <a:gd name="adj" fmla="val 28570"/>
            <a:gd name="vf" fmla="val 115470"/>
          </a:avLst>
        </a:prstGeom>
        <a:solidFill>
          <a:schemeClr val="accent3"/>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533400">
            <a:lnSpc>
              <a:spcPct val="90000"/>
            </a:lnSpc>
            <a:spcBef>
              <a:spcPct val="0"/>
            </a:spcBef>
            <a:spcAft>
              <a:spcPct val="35000"/>
            </a:spcAft>
            <a:buNone/>
          </a:pPr>
          <a:r>
            <a:rPr lang="en-GB" sz="1200" b="1" kern="1200" dirty="0">
              <a:solidFill>
                <a:sysClr val="windowText" lastClr="000000"/>
              </a:solidFill>
            </a:rPr>
            <a:t>Our Regulatory Toolkit</a:t>
          </a:r>
        </a:p>
      </dsp:txBody>
      <dsp:txXfrm>
        <a:off x="1593847" y="1134416"/>
        <a:ext cx="844465" cy="755201"/>
      </dsp:txXfrm>
    </dsp:sp>
    <dsp:sp modelId="{487AF557-E0F3-42A5-BDE0-19256ED85C94}">
      <dsp:nvSpPr>
        <dsp:cNvPr id="0" name=""/>
        <dsp:cNvSpPr/>
      </dsp:nvSpPr>
      <dsp:spPr>
        <a:xfrm>
          <a:off x="2172569" y="462420"/>
          <a:ext cx="467884" cy="403143"/>
        </a:xfrm>
        <a:prstGeom prst="hexagon">
          <a:avLst>
            <a:gd name="adj" fmla="val 28900"/>
            <a:gd name="vf" fmla="val 115470"/>
          </a:avLst>
        </a:prstGeom>
        <a:solidFill>
          <a:schemeClr val="accent3">
            <a:lumMod val="20000"/>
            <a:lumOff val="80000"/>
          </a:schemeClr>
        </a:solidFill>
        <a:ln>
          <a:noFill/>
        </a:ln>
        <a:effectLst/>
      </dsp:spPr>
      <dsp:style>
        <a:lnRef idx="0">
          <a:scrgbClr r="0" g="0" b="0"/>
        </a:lnRef>
        <a:fillRef idx="1">
          <a:scrgbClr r="0" g="0" b="0"/>
        </a:fillRef>
        <a:effectRef idx="0">
          <a:scrgbClr r="0" g="0" b="0"/>
        </a:effectRef>
        <a:fontRef idx="minor"/>
      </dsp:style>
    </dsp:sp>
    <dsp:sp modelId="{A867793D-4553-4EA9-A1CF-F11A23FF80C3}">
      <dsp:nvSpPr>
        <dsp:cNvPr id="0" name=""/>
        <dsp:cNvSpPr/>
      </dsp:nvSpPr>
      <dsp:spPr>
        <a:xfrm>
          <a:off x="1510263" y="0"/>
          <a:ext cx="1016248" cy="879174"/>
        </a:xfrm>
        <a:prstGeom prst="hexagon">
          <a:avLst>
            <a:gd name="adj" fmla="val 28570"/>
            <a:gd name="vf" fmla="val 115470"/>
          </a:avLst>
        </a:prstGeom>
        <a:solidFill>
          <a:schemeClr val="accent3">
            <a:lumMod val="60000"/>
            <a:lumOff val="4000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444500">
            <a:lnSpc>
              <a:spcPct val="90000"/>
            </a:lnSpc>
            <a:spcBef>
              <a:spcPct val="0"/>
            </a:spcBef>
            <a:spcAft>
              <a:spcPct val="35000"/>
            </a:spcAft>
            <a:buNone/>
          </a:pPr>
          <a:r>
            <a:rPr lang="en-GB" sz="1000" b="1" kern="1200" dirty="0">
              <a:solidFill>
                <a:sysClr val="windowText" lastClr="000000"/>
              </a:solidFill>
            </a:rPr>
            <a:t>Assess statistics against the Code </a:t>
          </a:r>
        </a:p>
      </dsp:txBody>
      <dsp:txXfrm>
        <a:off x="1678677" y="145698"/>
        <a:ext cx="679420" cy="587778"/>
      </dsp:txXfrm>
    </dsp:sp>
    <dsp:sp modelId="{B1DDE410-8775-411C-A9ED-D604B9343D80}">
      <dsp:nvSpPr>
        <dsp:cNvPr id="0" name=""/>
        <dsp:cNvSpPr/>
      </dsp:nvSpPr>
      <dsp:spPr>
        <a:xfrm>
          <a:off x="2718626" y="1216085"/>
          <a:ext cx="467884" cy="403143"/>
        </a:xfrm>
        <a:prstGeom prst="hexagon">
          <a:avLst>
            <a:gd name="adj" fmla="val 28900"/>
            <a:gd name="vf" fmla="val 115470"/>
          </a:avLst>
        </a:prstGeom>
        <a:solidFill>
          <a:schemeClr val="accent3">
            <a:lumMod val="20000"/>
            <a:lumOff val="80000"/>
          </a:schemeClr>
        </a:solidFill>
        <a:ln>
          <a:noFill/>
        </a:ln>
        <a:effectLst/>
      </dsp:spPr>
      <dsp:style>
        <a:lnRef idx="0">
          <a:scrgbClr r="0" g="0" b="0"/>
        </a:lnRef>
        <a:fillRef idx="1">
          <a:scrgbClr r="0" g="0" b="0"/>
        </a:fillRef>
        <a:effectRef idx="0">
          <a:scrgbClr r="0" g="0" b="0"/>
        </a:effectRef>
        <a:fontRef idx="minor"/>
      </dsp:style>
    </dsp:sp>
    <dsp:sp modelId="{C7C4FA98-48BF-40DB-94BD-E33B069C8F0D}">
      <dsp:nvSpPr>
        <dsp:cNvPr id="0" name=""/>
        <dsp:cNvSpPr/>
      </dsp:nvSpPr>
      <dsp:spPr>
        <a:xfrm>
          <a:off x="2442281" y="540751"/>
          <a:ext cx="1016248" cy="879174"/>
        </a:xfrm>
        <a:prstGeom prst="hexagon">
          <a:avLst>
            <a:gd name="adj" fmla="val 28570"/>
            <a:gd name="vf" fmla="val 115470"/>
          </a:avLst>
        </a:prstGeom>
        <a:solidFill>
          <a:schemeClr val="accent3">
            <a:lumMod val="60000"/>
            <a:lumOff val="4000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444500">
            <a:lnSpc>
              <a:spcPct val="90000"/>
            </a:lnSpc>
            <a:spcBef>
              <a:spcPct val="0"/>
            </a:spcBef>
            <a:spcAft>
              <a:spcPct val="35000"/>
            </a:spcAft>
            <a:buNone/>
          </a:pPr>
          <a:r>
            <a:rPr lang="en-GB" sz="1000" b="1" kern="1200" dirty="0">
              <a:solidFill>
                <a:sysClr val="windowText" lastClr="000000"/>
              </a:solidFill>
            </a:rPr>
            <a:t>Check statistics against the Code </a:t>
          </a:r>
        </a:p>
      </dsp:txBody>
      <dsp:txXfrm>
        <a:off x="2610695" y="686449"/>
        <a:ext cx="679420" cy="587778"/>
      </dsp:txXfrm>
    </dsp:sp>
    <dsp:sp modelId="{D9FAF967-4B6D-4A66-A038-89310220E4DD}">
      <dsp:nvSpPr>
        <dsp:cNvPr id="0" name=""/>
        <dsp:cNvSpPr/>
      </dsp:nvSpPr>
      <dsp:spPr>
        <a:xfrm>
          <a:off x="2352260" y="2071011"/>
          <a:ext cx="467884" cy="403143"/>
        </a:xfrm>
        <a:prstGeom prst="hexagon">
          <a:avLst>
            <a:gd name="adj" fmla="val 28900"/>
            <a:gd name="vf" fmla="val 115470"/>
          </a:avLst>
        </a:prstGeom>
        <a:solidFill>
          <a:schemeClr val="accent3">
            <a:lumMod val="20000"/>
            <a:lumOff val="80000"/>
          </a:schemeClr>
        </a:solidFill>
        <a:ln>
          <a:noFill/>
        </a:ln>
        <a:effectLst/>
      </dsp:spPr>
      <dsp:style>
        <a:lnRef idx="0">
          <a:scrgbClr r="0" g="0" b="0"/>
        </a:lnRef>
        <a:fillRef idx="1">
          <a:scrgbClr r="0" g="0" b="0"/>
        </a:fillRef>
        <a:effectRef idx="0">
          <a:scrgbClr r="0" g="0" b="0"/>
        </a:effectRef>
        <a:fontRef idx="minor"/>
      </dsp:style>
    </dsp:sp>
    <dsp:sp modelId="{F63D8B5C-8001-48BE-B88F-E993B74C9A94}">
      <dsp:nvSpPr>
        <dsp:cNvPr id="0" name=""/>
        <dsp:cNvSpPr/>
      </dsp:nvSpPr>
      <dsp:spPr>
        <a:xfrm>
          <a:off x="2466345" y="1608790"/>
          <a:ext cx="1016248" cy="879174"/>
        </a:xfrm>
        <a:prstGeom prst="hexagon">
          <a:avLst>
            <a:gd name="adj" fmla="val 28570"/>
            <a:gd name="vf" fmla="val 115470"/>
          </a:avLst>
        </a:prstGeom>
        <a:solidFill>
          <a:schemeClr val="accent3">
            <a:lumMod val="60000"/>
            <a:lumOff val="4000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444500">
            <a:lnSpc>
              <a:spcPct val="90000"/>
            </a:lnSpc>
            <a:spcBef>
              <a:spcPct val="0"/>
            </a:spcBef>
            <a:spcAft>
              <a:spcPct val="35000"/>
            </a:spcAft>
            <a:buNone/>
          </a:pPr>
          <a:r>
            <a:rPr lang="en-GB" sz="1000" b="1" i="0" kern="1200" dirty="0">
              <a:solidFill>
                <a:sysClr val="windowText" lastClr="000000"/>
              </a:solidFill>
            </a:rPr>
            <a:t>Stand up for statistics- </a:t>
          </a:r>
          <a:r>
            <a:rPr lang="en-GB" sz="1000" b="1" kern="1200" dirty="0">
              <a:solidFill>
                <a:sysClr val="windowText" lastClr="000000"/>
              </a:solidFill>
            </a:rPr>
            <a:t>comment &amp; intervene</a:t>
          </a:r>
        </a:p>
      </dsp:txBody>
      <dsp:txXfrm>
        <a:off x="2634759" y="1754488"/>
        <a:ext cx="679420" cy="587778"/>
      </dsp:txXfrm>
    </dsp:sp>
    <dsp:sp modelId="{3946906F-0ADA-4910-B5D5-1BFB8E0929C2}">
      <dsp:nvSpPr>
        <dsp:cNvPr id="0" name=""/>
        <dsp:cNvSpPr/>
      </dsp:nvSpPr>
      <dsp:spPr>
        <a:xfrm>
          <a:off x="1398340" y="2155141"/>
          <a:ext cx="467884" cy="403143"/>
        </a:xfrm>
        <a:prstGeom prst="hexagon">
          <a:avLst>
            <a:gd name="adj" fmla="val 28900"/>
            <a:gd name="vf" fmla="val 115470"/>
          </a:avLst>
        </a:prstGeom>
        <a:solidFill>
          <a:schemeClr val="accent3">
            <a:lumMod val="20000"/>
            <a:lumOff val="80000"/>
          </a:schemeClr>
        </a:solidFill>
        <a:ln>
          <a:noFill/>
        </a:ln>
        <a:effectLst/>
      </dsp:spPr>
      <dsp:style>
        <a:lnRef idx="0">
          <a:scrgbClr r="0" g="0" b="0"/>
        </a:lnRef>
        <a:fillRef idx="1">
          <a:scrgbClr r="0" g="0" b="0"/>
        </a:fillRef>
        <a:effectRef idx="0">
          <a:scrgbClr r="0" g="0" b="0"/>
        </a:effectRef>
        <a:fontRef idx="minor"/>
      </dsp:style>
    </dsp:sp>
    <dsp:sp modelId="{123396BD-A4E1-4F10-97B5-D67AB957B341}">
      <dsp:nvSpPr>
        <dsp:cNvPr id="0" name=""/>
        <dsp:cNvSpPr/>
      </dsp:nvSpPr>
      <dsp:spPr>
        <a:xfrm>
          <a:off x="1510263" y="2145161"/>
          <a:ext cx="1016248" cy="879174"/>
        </a:xfrm>
        <a:prstGeom prst="hexagon">
          <a:avLst>
            <a:gd name="adj" fmla="val 28570"/>
            <a:gd name="vf" fmla="val 115470"/>
          </a:avLst>
        </a:prstGeom>
        <a:solidFill>
          <a:schemeClr val="accent3">
            <a:lumMod val="60000"/>
            <a:lumOff val="4000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444500">
            <a:lnSpc>
              <a:spcPct val="90000"/>
            </a:lnSpc>
            <a:spcBef>
              <a:spcPct val="0"/>
            </a:spcBef>
            <a:spcAft>
              <a:spcPct val="35000"/>
            </a:spcAft>
            <a:buNone/>
          </a:pPr>
          <a:r>
            <a:rPr lang="en-GB" sz="1000" b="1" kern="1200" dirty="0">
              <a:solidFill>
                <a:sysClr val="windowText" lastClr="000000"/>
              </a:solidFill>
            </a:rPr>
            <a:t>Assess wider value - Systemic Reviews </a:t>
          </a:r>
        </a:p>
      </dsp:txBody>
      <dsp:txXfrm>
        <a:off x="1678677" y="2290859"/>
        <a:ext cx="679420" cy="587778"/>
      </dsp:txXfrm>
    </dsp:sp>
    <dsp:sp modelId="{80DAD400-9223-4B99-8AC0-9471ACEE69E2}">
      <dsp:nvSpPr>
        <dsp:cNvPr id="0" name=""/>
        <dsp:cNvSpPr/>
      </dsp:nvSpPr>
      <dsp:spPr>
        <a:xfrm>
          <a:off x="843340" y="1401779"/>
          <a:ext cx="467884" cy="403143"/>
        </a:xfrm>
        <a:prstGeom prst="hexagon">
          <a:avLst>
            <a:gd name="adj" fmla="val 28900"/>
            <a:gd name="vf" fmla="val 115470"/>
          </a:avLst>
        </a:prstGeom>
        <a:solidFill>
          <a:schemeClr val="accent3">
            <a:lumMod val="20000"/>
            <a:lumOff val="80000"/>
          </a:schemeClr>
        </a:solidFill>
        <a:ln>
          <a:noFill/>
        </a:ln>
        <a:effectLst/>
      </dsp:spPr>
      <dsp:style>
        <a:lnRef idx="0">
          <a:scrgbClr r="0" g="0" b="0"/>
        </a:lnRef>
        <a:fillRef idx="1">
          <a:scrgbClr r="0" g="0" b="0"/>
        </a:fillRef>
        <a:effectRef idx="0">
          <a:scrgbClr r="0" g="0" b="0"/>
        </a:effectRef>
        <a:fontRef idx="minor"/>
      </dsp:style>
    </dsp:sp>
    <dsp:sp modelId="{DC3ABA3C-7380-482F-AE08-4772CCECCABB}">
      <dsp:nvSpPr>
        <dsp:cNvPr id="0" name=""/>
        <dsp:cNvSpPr/>
      </dsp:nvSpPr>
      <dsp:spPr>
        <a:xfrm>
          <a:off x="573918" y="1604410"/>
          <a:ext cx="1016248" cy="879174"/>
        </a:xfrm>
        <a:prstGeom prst="hexagon">
          <a:avLst>
            <a:gd name="adj" fmla="val 28570"/>
            <a:gd name="vf" fmla="val 115470"/>
          </a:avLst>
        </a:prstGeom>
        <a:solidFill>
          <a:schemeClr val="accent3">
            <a:lumMod val="60000"/>
            <a:lumOff val="4000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444500">
            <a:lnSpc>
              <a:spcPct val="90000"/>
            </a:lnSpc>
            <a:spcBef>
              <a:spcPct val="0"/>
            </a:spcBef>
            <a:spcAft>
              <a:spcPct val="35000"/>
            </a:spcAft>
            <a:buNone/>
          </a:pPr>
          <a:r>
            <a:rPr lang="en-GB" sz="1000" b="1" kern="1200" dirty="0">
              <a:solidFill>
                <a:sysClr val="windowText" lastClr="000000"/>
              </a:solidFill>
            </a:rPr>
            <a:t>Support voluntary adopters</a:t>
          </a:r>
        </a:p>
      </dsp:txBody>
      <dsp:txXfrm>
        <a:off x="742332" y="1750108"/>
        <a:ext cx="679420" cy="587778"/>
      </dsp:txXfrm>
    </dsp:sp>
    <dsp:sp modelId="{E11693BA-3479-4D47-83BF-D7F33730E76C}">
      <dsp:nvSpPr>
        <dsp:cNvPr id="0" name=""/>
        <dsp:cNvSpPr/>
      </dsp:nvSpPr>
      <dsp:spPr>
        <a:xfrm>
          <a:off x="573918" y="539541"/>
          <a:ext cx="1016248" cy="879174"/>
        </a:xfrm>
        <a:prstGeom prst="hexagon">
          <a:avLst>
            <a:gd name="adj" fmla="val 28570"/>
            <a:gd name="vf" fmla="val 115470"/>
          </a:avLst>
        </a:prstGeom>
        <a:solidFill>
          <a:schemeClr val="accent3">
            <a:lumMod val="60000"/>
            <a:lumOff val="4000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444500">
            <a:lnSpc>
              <a:spcPct val="90000"/>
            </a:lnSpc>
            <a:spcBef>
              <a:spcPct val="0"/>
            </a:spcBef>
            <a:spcAft>
              <a:spcPct val="35000"/>
            </a:spcAft>
            <a:buNone/>
          </a:pPr>
          <a:r>
            <a:rPr lang="en-GB" sz="1000" b="1" kern="1200" dirty="0">
              <a:solidFill>
                <a:sysClr val="windowText" lastClr="000000"/>
              </a:solidFill>
            </a:rPr>
            <a:t>Uphold the Code of Practice</a:t>
          </a:r>
        </a:p>
      </dsp:txBody>
      <dsp:txXfrm>
        <a:off x="742332" y="685239"/>
        <a:ext cx="679420" cy="587778"/>
      </dsp:txXfrm>
    </dsp:sp>
  </dsp:spTree>
</dsp:drawing>
</file>

<file path=ppt/diagrams/layout1.xml><?xml version="1.0" encoding="utf-8"?>
<dgm:layoutDef xmlns:dgm="http://schemas.openxmlformats.org/drawingml/2006/diagram" xmlns:a="http://schemas.openxmlformats.org/drawingml/2006/main" uniqueId="urn:microsoft.com/office/officeart/2011/layout/HexagonRadial">
  <dgm:title val="Hexagon Radial"/>
  <dgm:desc val="Use to show a sequential process that relates to a central idea or theme. Limited to six Level 2 shapes. Works best with small amounts of text. Unused text does not appear, but remains available if you switch layouts."/>
  <dgm:catLst>
    <dgm:cat type="cycle" pri="8500"/>
    <dgm:cat type="officeonline" pri="9000"/>
  </dgm:catLst>
  <dgm:sampData>
    <dgm:dataModel>
      <dgm:ptLst>
        <dgm:pt modelId="0" type="doc"/>
        <dgm:pt modelId="10">
          <dgm:prSet phldr="1"/>
        </dgm:pt>
        <dgm:pt modelId="11">
          <dgm:prSet phldr="1"/>
        </dgm:pt>
        <dgm:pt modelId="12">
          <dgm:prSet phldr="1"/>
        </dgm:pt>
        <dgm:pt modelId="13">
          <dgm:prSet phldr="1"/>
        </dgm:pt>
        <dgm:pt modelId="14">
          <dgm:prSet phldr="1"/>
        </dgm:pt>
        <dgm:pt modelId="15">
          <dgm:prSet phldr="1"/>
        </dgm:pt>
        <dgm:pt modelId="16">
          <dgm:prSet phldr="1"/>
        </dgm:pt>
      </dgm:ptLst>
      <dgm:cxnLst>
        <dgm:cxn modelId="40" srcId="0" destId="10" srcOrd="0" destOrd="0"/>
        <dgm:cxn modelId="50" srcId="10" destId="11" srcOrd="0" destOrd="0"/>
        <dgm:cxn modelId="60" srcId="10" destId="12" srcOrd="0" destOrd="0"/>
        <dgm:cxn modelId="70" srcId="10" destId="13" srcOrd="0" destOrd="0"/>
        <dgm:cxn modelId="80" srcId="10" destId="14" srcOrd="0" destOrd="0"/>
        <dgm:cxn modelId="90" srcId="10" destId="15" srcOrd="0" destOrd="0"/>
        <dgm:cxn modelId="100" srcId="10" destId="16" srcOrd="0" destOrd="0"/>
      </dgm:cxnLst>
      <dgm:bg/>
      <dgm:whole/>
    </dgm:dataModel>
  </dgm:sampData>
  <dgm:styleData>
    <dgm:dataModel>
      <dgm:ptLst>
        <dgm:pt modelId="0" type="doc"/>
        <dgm:pt modelId="10">
          <dgm:prSet phldr="1"/>
        </dgm:pt>
        <dgm:pt modelId="11">
          <dgm:prSet phldr="1"/>
        </dgm:pt>
        <dgm:pt modelId="12">
          <dgm:prSet phldr="1"/>
        </dgm:pt>
        <dgm:pt modelId="13">
          <dgm:prSet phldr="1"/>
        </dgm:pt>
      </dgm:ptLst>
      <dgm:cxnLst>
        <dgm:cxn modelId="40" srcId="0" destId="10" srcOrd="0" destOrd="0"/>
        <dgm:cxn modelId="50" srcId="10" destId="11" srcOrd="0" destOrd="0"/>
        <dgm:cxn modelId="60" srcId="10" destId="12" srcOrd="0" destOrd="0"/>
        <dgm:cxn modelId="70" srcId="10" destId="13" srcOrd="0" destOrd="0"/>
      </dgm:cxnLst>
      <dgm:bg/>
      <dgm:whole/>
    </dgm:dataModel>
  </dgm:styleData>
  <dgm:clrData>
    <dgm:dataModel>
      <dgm:ptLst>
        <dgm:pt modelId="0" type="doc"/>
        <dgm:pt modelId="10">
          <dgm:prSet phldr="1"/>
        </dgm:pt>
        <dgm:pt modelId="11">
          <dgm:prSet phldr="1"/>
        </dgm:pt>
        <dgm:pt modelId="12">
          <dgm:prSet phldr="1"/>
        </dgm:pt>
        <dgm:pt modelId="13">
          <dgm:prSet phldr="1"/>
        </dgm:pt>
        <dgm:pt modelId="14">
          <dgm:prSet phldr="1"/>
        </dgm:pt>
        <dgm:pt modelId="15">
          <dgm:prSet phldr="1"/>
        </dgm:pt>
        <dgm:pt modelId="16">
          <dgm:prSet phldr="1"/>
        </dgm:pt>
      </dgm:ptLst>
      <dgm:cxnLst>
        <dgm:cxn modelId="40" srcId="0" destId="10" srcOrd="0" destOrd="0"/>
        <dgm:cxn modelId="50" srcId="10" destId="11" srcOrd="0" destOrd="0"/>
        <dgm:cxn modelId="60" srcId="10" destId="12" srcOrd="0" destOrd="0"/>
        <dgm:cxn modelId="70" srcId="10" destId="13" srcOrd="0" destOrd="0"/>
        <dgm:cxn modelId="80" srcId="10" destId="14" srcOrd="0" destOrd="0"/>
        <dgm:cxn modelId="90" srcId="10" destId="15" srcOrd="0" destOrd="0"/>
        <dgm:cxn modelId="100" srcId="10" destId="16" srcOrd="0" destOrd="0"/>
      </dgm:cxnLst>
      <dgm:bg/>
      <dgm:whole/>
    </dgm:dataModel>
  </dgm:clrData>
  <dgm:layoutNode name="Name0">
    <dgm:varLst>
      <dgm:chMax val="1"/>
      <dgm:chPref val="1"/>
      <dgm:dir/>
      <dgm:animOne val="branch"/>
      <dgm:animLvl val="lvl"/>
    </dgm:varLst>
    <dgm:shape xmlns:r="http://schemas.openxmlformats.org/officeDocument/2006/relationships" r:blip="">
      <dgm:adjLst/>
    </dgm:shape>
    <dgm:choose name="Name1">
      <dgm:if name="Name2" func="var" arg="dir" op="equ" val="norm">
        <dgm:choose name="Name3">
          <dgm:if name="Name4" axis="ch ch" ptType="node node" st="1 1" cnt="1 0" func="cnt" op="equ" val="0">
            <dgm:alg type="composite">
              <dgm:param type="ar" val="1.1561"/>
            </dgm:alg>
            <dgm:constrLst>
              <dgm:constr type="primFontSz" for="des" forName="Parent" val="65"/>
              <dgm:constr type="l" for="ch" forName="Parent" refType="w" fact="0"/>
              <dgm:constr type="t" for="ch" forName="Parent" refType="h" fact="0"/>
              <dgm:constr type="w" for="ch" forName="Parent" refType="w"/>
              <dgm:constr type="h" for="ch" forName="Parent" refType="h"/>
            </dgm:constrLst>
          </dgm:if>
          <dgm:if name="Name5" axis="ch ch" ptType="node node" st="1 1" cnt="1 0" func="cnt" op="lte" val="1">
            <dgm:alg type="composite">
              <dgm:param type="ar" val="1.368"/>
            </dgm:alg>
            <dgm:constrLst>
              <dgm:constr type="primFontSz" for="des" forName="Parent" val="65"/>
              <dgm:constr type="primFontSz" for="des" forName="Child1" val="65"/>
              <dgm:constr type="primFontSz" for="des" forName="Child1" refType="primFontSz" refFor="des" refForName="Parent" op="lte"/>
              <dgm:constr type="l" for="ch" forName="Accent1" refType="w" fact="0.1685"/>
              <dgm:constr type="t" for="ch" forName="Accent1" refType="h" fact="0.2946"/>
              <dgm:constr type="w" for="ch" forName="Accent1" refType="w" fact="0.462"/>
              <dgm:constr type="h" for="ch" forName="Accent1" refType="h" fact="0.5472"/>
              <dgm:constr type="l" for="ch" forName="Parent" refType="w" fact="0"/>
              <dgm:constr type="t" for="ch" forName="Parent" refType="h" fact="0.2885"/>
              <dgm:constr type="w" for="ch" forName="Parent" refType="w" fact="0.6013"/>
              <dgm:constr type="h" for="ch" forName="Parent" refType="h" fact="0.7115"/>
              <dgm:constr type="l" for="ch" forName="Child1" refType="w" fact="0.5073"/>
              <dgm:constr type="t" for="ch" forName="Child1" refType="h" fact="0"/>
              <dgm:constr type="w" for="ch" forName="Child1" refType="w" fact="0.4927"/>
              <dgm:constr type="h" for="ch" forName="Child1" refType="h" fact="0.5831"/>
            </dgm:constrLst>
          </dgm:if>
          <dgm:if name="Name6" axis="ch ch" ptType="node node" st="1 1" cnt="1 0" func="cnt" op="equ" val="2">
            <dgm:alg type="composite">
              <dgm:param type="ar" val="1.0619"/>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2" refType="primFontSz" refFor="des" refForName="Child1" op="equ"/>
              <dgm:constr type="l" for="ch" forName="Accent2" refType="w" fact="0.6413"/>
              <dgm:constr type="t" for="ch" forName="Accent2" refType="h" fact="0.3477"/>
              <dgm:constr type="w" for="ch" forName="Accent2" refType="w" fact="0.2269"/>
              <dgm:constr type="h" for="ch" forName="Accent2" refType="h" fact="0.2076"/>
              <dgm:constr type="l" for="ch" forName="Accent1" refType="w" fact="0"/>
              <dgm:constr type="t" for="ch" forName="Accent1" refType="h" fact="0"/>
              <dgm:constr type="w" for="ch" forName="Accent1" refType="w" fact="0"/>
              <dgm:constr type="h" for="ch" forName="Accent1" refType="h" fact="0"/>
              <dgm:constr type="l" for="ch" forName="Parent" refType="w" fact="0"/>
              <dgm:constr type="t" for="ch" forName="Parent" refType="h" fact="0.2239"/>
              <dgm:constr type="w" for="ch" forName="Parent" refType="w" fact="0.6013"/>
              <dgm:constr type="h" for="ch" forName="Parent" refType="h" fact="0.5523"/>
              <dgm:constr type="l" for="ch" forName="Child1" refType="w" fact="0.5073"/>
              <dgm:constr type="t" for="ch" forName="Child1" refType="h" fact="0"/>
              <dgm:constr type="w" for="ch" forName="Child1" refType="w" fact="0.4927"/>
              <dgm:constr type="h" for="ch" forName="Child1" refType="h" fact="0.4527"/>
              <dgm:constr type="l" for="ch" forName="Child2" refType="w" fact="0.5073"/>
              <dgm:constr type="t" for="ch" forName="Child2" refType="h" fact="0.5473"/>
              <dgm:constr type="w" for="ch" forName="Child2" refType="w" fact="0.4927"/>
              <dgm:constr type="h" for="ch" forName="Child2" refType="h" fact="0.4527"/>
            </dgm:constrLst>
          </dgm:if>
          <dgm:if name="Name7" axis="ch ch" ptType="node node" st="1 1" cnt="1 0" func="cnt" op="equ" val="3">
            <dgm:alg type="composite">
              <dgm:param type="ar" val="0.8305"/>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2" refType="primFontSz" refFor="des" refForName="Child1" op="equ"/>
              <dgm:constr type="primFontSz" for="des" forName="Child3" refType="primFontSz" refFor="des" refForName="Child1" op="equ"/>
              <dgm:constr type="l" for="ch" forName="Accent3" refType="w" fact="0.4573"/>
              <dgm:constr type="t" for="ch" forName="Accent3" refType="h" fact="0.6145"/>
              <dgm:constr type="w" for="ch" forName="Accent3" refType="w" fact="0.2269"/>
              <dgm:constr type="h" for="ch" forName="Accent3" refType="h" fact="0.1623"/>
              <dgm:constr type="l" for="ch" forName="Accent2" refType="w" fact="0.6413"/>
              <dgm:constr type="t" for="ch" forName="Accent2" refType="h" fact="0.2719"/>
              <dgm:constr type="w" for="ch" forName="Accent2" refType="w" fact="0.2269"/>
              <dgm:constr type="h" for="ch" forName="Accent2" refType="h" fact="0.1623"/>
              <dgm:constr type="l" for="ch" forName="Accent1" refType="w" fact="0"/>
              <dgm:constr type="t" for="ch" forName="Accent1" refType="h" fact="0"/>
              <dgm:constr type="w" for="ch" forName="Accent1" refType="w" fact="0"/>
              <dgm:constr type="h" for="ch" forName="Accent1" refType="h" fact="0"/>
              <dgm:constr type="l" for="ch" forName="Child3" refType="w" fact="0.0554"/>
              <dgm:constr type="t" for="ch" forName="Child3" refType="h" fact="0.646"/>
              <dgm:constr type="w" for="ch" forName="Child3" refType="w" fact="0.4927"/>
              <dgm:constr type="h" for="ch" forName="Child3" refType="h" fact="0.354"/>
              <dgm:constr type="l" for="ch" forName="Parent" refType="w" fact="0"/>
              <dgm:constr type="t" for="ch" forName="Parent" refType="h" fact="0.1751"/>
              <dgm:constr type="w" for="ch" forName="Parent" refType="w" fact="0.6013"/>
              <dgm:constr type="h" for="ch" forName="Parent" refType="h" fact="0.4319"/>
              <dgm:constr type="l" for="ch" forName="Child1" refType="w" fact="0.5073"/>
              <dgm:constr type="t" for="ch" forName="Child1" refType="h" fact="0"/>
              <dgm:constr type="w" for="ch" forName="Child1" refType="w" fact="0.4927"/>
              <dgm:constr type="h" for="ch" forName="Child1" refType="h" fact="0.354"/>
              <dgm:constr type="l" for="ch" forName="Child2" refType="w" fact="0.5073"/>
              <dgm:constr type="t" for="ch" forName="Child2" refType="h" fact="0.428"/>
              <dgm:constr type="w" for="ch" forName="Child2" refType="w" fact="0.4927"/>
              <dgm:constr type="h" for="ch" forName="Child2" refType="h" fact="0.354"/>
            </dgm:constrLst>
          </dgm:if>
          <dgm:if name="Name8" axis="ch ch" ptType="node node" st="1 1" cnt="1 0" func="cnt" op="equ" val="4">
            <dgm:alg type="composite">
              <dgm:param type="ar" val="0.682"/>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l" for="ch" forName="Accent4" refType="w" fact="0.4573"/>
              <dgm:constr type="t" for="ch" forName="Accent4" refType="h" fact="0.6834"/>
              <dgm:constr type="w" for="ch" forName="Accent4" refType="w" fact="0.2269"/>
              <dgm:constr type="h" for="ch" forName="Accent4" refType="h" fact="0.1333"/>
              <dgm:constr type="l" for="ch" forName="Accent3" refType="w" fact="0.6413"/>
              <dgm:constr type="t" for="ch" forName="Accent3" refType="h" fact="0.4021"/>
              <dgm:constr type="w" for="ch" forName="Accent3" refType="w" fact="0.2269"/>
              <dgm:constr type="h" for="ch" forName="Accent3" refType="h" fact="0.1333"/>
              <dgm:constr type="l" for="ch" forName="Accent2" refType="w" fact="0.3765"/>
              <dgm:constr type="t" for="ch" forName="Accent2" refType="h" fact="0.1529"/>
              <dgm:constr type="w" for="ch" forName="Accent2" refType="w" fact="0.2269"/>
              <dgm:constr type="h" for="ch" forName="Accent2" refType="h" fact="0.1333"/>
              <dgm:constr type="l" for="ch" forName="Accent1" refType="w" fact="0"/>
              <dgm:constr type="t" for="ch" forName="Accent1" refType="h" fact="0"/>
              <dgm:constr type="w" for="ch" forName="Accent1" refType="w" fact="0"/>
              <dgm:constr type="h" for="ch" forName="Accent1" refType="h" fact="0"/>
              <dgm:constr type="l" for="ch" forName="Child4" refType="w" fact="0.0554"/>
              <dgm:constr type="t" for="ch" forName="Child4" refType="h" fact="0.7093"/>
              <dgm:constr type="w" for="ch" forName="Child4" refType="w" fact="0.4927"/>
              <dgm:constr type="h" for="ch" forName="Child4" refType="h" fact="0.2907"/>
              <dgm:constr type="l" for="ch" forName="Parent" refType="w" fact="0"/>
              <dgm:constr type="t" for="ch" forName="Parent" refType="h" fact="0.3226"/>
              <dgm:constr type="w" for="ch" forName="Parent" refType="w" fact="0.6013"/>
              <dgm:constr type="h" for="ch" forName="Parent" refType="h" fact="0.3547"/>
              <dgm:constr type="l" for="ch" forName="Child2" refType="w" fact="0.5073"/>
              <dgm:constr type="t" for="ch" forName="Child2" refType="h" fact="0.1788"/>
              <dgm:constr type="w" for="ch" forName="Child2" refType="w" fact="0.4927"/>
              <dgm:constr type="h" for="ch" forName="Child2" refType="h" fact="0.2907"/>
              <dgm:constr type="l" for="ch" forName="Child3" refType="w" fact="0.5073"/>
              <dgm:constr type="t" for="ch" forName="Child3" refType="h" fact="0.5303"/>
              <dgm:constr type="w" for="ch" forName="Child3" refType="w" fact="0.4927"/>
              <dgm:constr type="h" for="ch" forName="Child3" refType="h" fact="0.2907"/>
              <dgm:constr type="l" for="ch" forName="Child1" refType="w" fact="0.0554"/>
              <dgm:constr type="t" for="ch" forName="Child1" refType="h" fact="0"/>
              <dgm:constr type="w" for="ch" forName="Child1" refType="w" fact="0.4927"/>
              <dgm:constr type="h" for="ch" forName="Child1" refType="h" fact="0.2907"/>
            </dgm:constrLst>
          </dgm:if>
          <dgm:if name="Name9" axis="ch ch" ptType="node node" st="1 1" cnt="1 0" func="cnt" op="equ" val="5">
            <dgm:alg type="composite">
              <dgm:param type="ar" val="0.9538"/>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5"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l" for="ch" forName="Accent5" refType="w" fact="0.2858"/>
              <dgm:constr type="t" for="ch" forName="Accent5" refType="h" fact="0.7126"/>
              <dgm:constr type="w" for="ch" forName="Accent5" refType="w" fact="0.1622"/>
              <dgm:constr type="h" for="ch" forName="Accent5" refType="h" fact="0.1333"/>
              <dgm:constr type="l" for="ch" forName="Accent4" refType="w" fact="0.612"/>
              <dgm:constr type="t" for="ch" forName="Accent4" refType="h" fact="0.6834"/>
              <dgm:constr type="w" for="ch" forName="Accent4" refType="w" fact="0.1622"/>
              <dgm:constr type="h" for="ch" forName="Accent4" refType="h" fact="0.1333"/>
              <dgm:constr type="l" for="ch" forName="Accent3" refType="w" fact="0.7435"/>
              <dgm:constr type="t" for="ch" forName="Accent3" refType="h" fact="0.4021"/>
              <dgm:constr type="w" for="ch" forName="Accent3" refType="w" fact="0.1622"/>
              <dgm:constr type="h" for="ch" forName="Accent3" refType="h" fact="0.1333"/>
              <dgm:constr type="l" for="ch" forName="Accent2" refType="w" fact="0.5542"/>
              <dgm:constr type="t" for="ch" forName="Accent2" refType="h" fact="0.1529"/>
              <dgm:constr type="w" for="ch" forName="Accent2" refType="w" fact="0.1622"/>
              <dgm:constr type="h" for="ch" forName="Accent2" refType="h" fact="0.1333"/>
              <dgm:constr type="l" for="ch" forName="Accent1" refType="w" fact="0"/>
              <dgm:constr type="t" for="ch" forName="Accent1" refType="h" fact="0"/>
              <dgm:constr type="w" for="ch" forName="Accent1" refType="w" fact="0"/>
              <dgm:constr type="h" for="ch" forName="Accent1" refType="h" fact="0"/>
              <dgm:constr type="l" for="ch" forName="Child4" refType="w" fact="0.3246"/>
              <dgm:constr type="t" for="ch" forName="Child4" refType="h" fact="0.7093"/>
              <dgm:constr type="w" for="ch" forName="Child4" refType="w" fact="0.3523"/>
              <dgm:constr type="h" for="ch" forName="Child4" refType="h" fact="0.2907"/>
              <dgm:constr type="l" for="ch" forName="Parent" refType="w" fact="0.285"/>
              <dgm:constr type="t" for="ch" forName="Parent" refType="h" fact="0.3226"/>
              <dgm:constr type="w" for="ch" forName="Parent" refType="w" fact="0.4299"/>
              <dgm:constr type="h" for="ch" forName="Parent" refType="h" fact="0.3547"/>
              <dgm:constr type="l" for="ch" forName="Child2" refType="w" fact="0.6477"/>
              <dgm:constr type="t" for="ch" forName="Child2" refType="h" fact="0.1788"/>
              <dgm:constr type="w" for="ch" forName="Child2" refType="w" fact="0.3523"/>
              <dgm:constr type="h" for="ch" forName="Child2" refType="h" fact="0.2907"/>
              <dgm:constr type="l" for="ch" forName="Child3" refType="w" fact="0.6477"/>
              <dgm:constr type="t" for="ch" forName="Child3" refType="h" fact="0.5303"/>
              <dgm:constr type="w" for="ch" forName="Child3" refType="w" fact="0.3523"/>
              <dgm:constr type="h" for="ch" forName="Child3" refType="h" fact="0.2907"/>
              <dgm:constr type="l" for="ch" forName="Child5" refType="w" fact="0"/>
              <dgm:constr type="t" for="ch" forName="Child5" refType="h" fact="0.5305"/>
              <dgm:constr type="w" for="ch" forName="Child5" refType="w" fact="0.3523"/>
              <dgm:constr type="h" for="ch" forName="Child5" refType="h" fact="0.2907"/>
              <dgm:constr type="l" for="ch" forName="Child1" refType="w" fact="0.3246"/>
              <dgm:constr type="t" for="ch" forName="Child1" refType="h" fact="0"/>
              <dgm:constr type="w" for="ch" forName="Child1" refType="w" fact="0.3523"/>
              <dgm:constr type="h" for="ch" forName="Child1" refType="h" fact="0.2907"/>
            </dgm:constrLst>
          </dgm:if>
          <dgm:else name="Name10">
            <dgm:alg type="composite">
              <dgm:param type="ar" val="0.9538"/>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5" refType="primFontSz" refFor="des" refForName="Parent" op="lte"/>
              <dgm:constr type="primFontSz" for="des" forName="Child6" refType="primFontSz" refFor="des" refForName="Parent" op="lte"/>
              <dgm:constr type="primFontSz" for="des" forName="Child7"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ptType="node" op="equ" val="65"/>
              <dgm:constr type="l" for="ch" forName="Accent6" refType="w" fact="0.0934"/>
              <dgm:constr type="t" for="ch" forName="Accent6" refType="h" fact="0.4635"/>
              <dgm:constr type="w" for="ch" forName="Accent6" refType="w" fact="0.1622"/>
              <dgm:constr type="h" for="ch" forName="Accent6" refType="h" fact="0.1333"/>
              <dgm:constr type="l" for="ch" forName="Accent5" refType="w" fact="0.2858"/>
              <dgm:constr type="t" for="ch" forName="Accent5" refType="h" fact="0.7126"/>
              <dgm:constr type="w" for="ch" forName="Accent5" refType="w" fact="0.1622"/>
              <dgm:constr type="h" for="ch" forName="Accent5" refType="h" fact="0.1333"/>
              <dgm:constr type="l" for="ch" forName="Accent4" refType="w" fact="0.612"/>
              <dgm:constr type="t" for="ch" forName="Accent4" refType="h" fact="0.6834"/>
              <dgm:constr type="w" for="ch" forName="Accent4" refType="w" fact="0.1622"/>
              <dgm:constr type="h" for="ch" forName="Accent4" refType="h" fact="0.1333"/>
              <dgm:constr type="l" for="ch" forName="Accent3" refType="w" fact="0.7435"/>
              <dgm:constr type="t" for="ch" forName="Accent3" refType="h" fact="0.4021"/>
              <dgm:constr type="w" for="ch" forName="Accent3" refType="w" fact="0.1622"/>
              <dgm:constr type="h" for="ch" forName="Accent3" refType="h" fact="0.1333"/>
              <dgm:constr type="l" for="ch" forName="Accent2" refType="w" fact="0.5542"/>
              <dgm:constr type="t" for="ch" forName="Accent2" refType="h" fact="0.1529"/>
              <dgm:constr type="w" for="ch" forName="Accent2" refType="w" fact="0.1622"/>
              <dgm:constr type="h" for="ch" forName="Accent2" refType="h" fact="0.1333"/>
              <dgm:constr type="l" for="ch" forName="Accent1" refType="w" fact="0"/>
              <dgm:constr type="t" for="ch" forName="Accent1" refType="h" fact="0"/>
              <dgm:constr type="w" for="ch" forName="Accent1" refType="w" fact="0"/>
              <dgm:constr type="h" for="ch" forName="Accent1" refType="h" fact="0"/>
              <dgm:constr type="l" for="ch" forName="Child4" refType="w" fact="0.3246"/>
              <dgm:constr type="t" for="ch" forName="Child4" refType="h" fact="0.7093"/>
              <dgm:constr type="w" for="ch" forName="Child4" refType="w" fact="0.3523"/>
              <dgm:constr type="h" for="ch" forName="Child4" refType="h" fact="0.2907"/>
              <dgm:constr type="l" for="ch" forName="Parent" refType="w" fact="0.285"/>
              <dgm:constr type="t" for="ch" forName="Parent" refType="h" fact="0.3226"/>
              <dgm:constr type="w" for="ch" forName="Parent" refType="w" fact="0.4299"/>
              <dgm:constr type="h" for="ch" forName="Parent" refType="h" fact="0.3547"/>
              <dgm:constr type="l" for="ch" forName="Child2" refType="w" fact="0.6477"/>
              <dgm:constr type="t" for="ch" forName="Child2" refType="h" fact="0.1788"/>
              <dgm:constr type="w" for="ch" forName="Child2" refType="w" fact="0.3523"/>
              <dgm:constr type="h" for="ch" forName="Child2" refType="h" fact="0.2907"/>
              <dgm:constr type="l" for="ch" forName="Child3" refType="w" fact="0.6477"/>
              <dgm:constr type="t" for="ch" forName="Child3" refType="h" fact="0.5303"/>
              <dgm:constr type="w" for="ch" forName="Child3" refType="w" fact="0.3523"/>
              <dgm:constr type="h" for="ch" forName="Child3" refType="h" fact="0.2907"/>
              <dgm:constr type="l" for="ch" forName="Child5" refType="w" fact="0"/>
              <dgm:constr type="t" for="ch" forName="Child5" refType="h" fact="0.5305"/>
              <dgm:constr type="w" for="ch" forName="Child5" refType="w" fact="0.3523"/>
              <dgm:constr type="h" for="ch" forName="Child5" refType="h" fact="0.2907"/>
              <dgm:constr type="l" for="ch" forName="Child6" refType="w" fact="0"/>
              <dgm:constr type="t" for="ch" forName="Child6" refType="h" fact="0.1784"/>
              <dgm:constr type="w" for="ch" forName="Child6" refType="w" fact="0.3523"/>
              <dgm:constr type="h" for="ch" forName="Child6" refType="h" fact="0.2907"/>
              <dgm:constr type="l" for="ch" forName="Child1" refType="w" fact="0.3246"/>
              <dgm:constr type="t" for="ch" forName="Child1" refType="h" fact="0"/>
              <dgm:constr type="w" for="ch" forName="Child1" refType="w" fact="0.3523"/>
              <dgm:constr type="h" for="ch" forName="Child1" refType="h" fact="0.2907"/>
            </dgm:constrLst>
          </dgm:else>
        </dgm:choose>
      </dgm:if>
      <dgm:else name="Name11">
        <dgm:choose name="Name12">
          <dgm:if name="Name13" axis="ch ch" ptType="node node" st="1 1" cnt="1 0" func="cnt" op="equ" val="0">
            <dgm:alg type="composite">
              <dgm:param type="ar" val="1.1561"/>
            </dgm:alg>
            <dgm:constrLst>
              <dgm:constr type="primFontSz" for="des" forName="Parent" val="65"/>
              <dgm:constr type="l" for="ch" forName="Parent" refType="w" fact="0"/>
              <dgm:constr type="t" for="ch" forName="Parent" refType="h" fact="0"/>
              <dgm:constr type="w" for="ch" forName="Parent" refType="w"/>
              <dgm:constr type="h" for="ch" forName="Parent" refType="h"/>
            </dgm:constrLst>
          </dgm:if>
          <dgm:if name="Name14" axis="ch ch" ptType="node node" st="1 1" cnt="1 0" func="cnt" op="lte" val="1">
            <dgm:alg type="composite">
              <dgm:param type="ar" val="1.368"/>
            </dgm:alg>
            <dgm:constrLst>
              <dgm:constr type="primFontSz" for="des" forName="Parent" val="65"/>
              <dgm:constr type="primFontSz" for="des" forName="Child1" val="65"/>
              <dgm:constr type="primFontSz" for="des" forName="Child1" refType="primFontSz" refFor="des" refForName="Parent" op="lte"/>
              <dgm:constr type="r" for="ch" forName="Accent1" refType="w" fact="0.8315"/>
              <dgm:constr type="t" for="ch" forName="Accent1" refType="h" fact="0.2946"/>
              <dgm:constr type="w" for="ch" forName="Accent1" refType="w" fact="0.462"/>
              <dgm:constr type="h" for="ch" forName="Accent1" refType="h" fact="0.5472"/>
              <dgm:constr type="r" for="ch" forName="Parent" refType="w"/>
              <dgm:constr type="t" for="ch" forName="Parent" refType="h" fact="0.2885"/>
              <dgm:constr type="w" for="ch" forName="Parent" refType="w" fact="0.6013"/>
              <dgm:constr type="h" for="ch" forName="Parent" refType="h" fact="0.7115"/>
              <dgm:constr type="r" for="ch" forName="Child1" refType="w" fact="0.4927"/>
              <dgm:constr type="t" for="ch" forName="Child1" refType="h" fact="0"/>
              <dgm:constr type="w" for="ch" forName="Child1" refType="w" fact="0.4927"/>
              <dgm:constr type="h" for="ch" forName="Child1" refType="h" fact="0.5831"/>
            </dgm:constrLst>
          </dgm:if>
          <dgm:if name="Name15" axis="ch ch" ptType="node node" st="1 1" cnt="1 0" func="cnt" op="equ" val="2">
            <dgm:alg type="composite">
              <dgm:param type="ar" val="1.0619"/>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2" refType="primFontSz" refFor="des" refForName="Child1" op="equ"/>
              <dgm:constr type="r" for="ch" forName="Accent2" refType="w" fact="0.3587"/>
              <dgm:constr type="t" for="ch" forName="Accent2" refType="h" fact="0.3477"/>
              <dgm:constr type="w" for="ch" forName="Accent2" refType="w" fact="0.2269"/>
              <dgm:constr type="h" for="ch" forName="Accent2" refType="h" fact="0.2076"/>
              <dgm:constr type="r" for="ch" forName="Accent1" refType="w" fact="0"/>
              <dgm:constr type="t" for="ch" forName="Accent1" refType="h" fact="0"/>
              <dgm:constr type="w" for="ch" forName="Accent1" refType="w" fact="0"/>
              <dgm:constr type="h" for="ch" forName="Accent1" refType="h" fact="0"/>
              <dgm:constr type="r" for="ch" forName="Parent" refType="w"/>
              <dgm:constr type="t" for="ch" forName="Parent" refType="h" fact="0.2239"/>
              <dgm:constr type="w" for="ch" forName="Parent" refType="w" fact="0.6013"/>
              <dgm:constr type="h" for="ch" forName="Parent" refType="h" fact="0.5523"/>
              <dgm:constr type="r" for="ch" forName="Child1" refType="w" fact="0.4927"/>
              <dgm:constr type="t" for="ch" forName="Child1" refType="h" fact="0"/>
              <dgm:constr type="w" for="ch" forName="Child1" refType="w" fact="0.4927"/>
              <dgm:constr type="h" for="ch" forName="Child1" refType="h" fact="0.4527"/>
              <dgm:constr type="r" for="ch" forName="Child2" refType="w" fact="0.5073"/>
              <dgm:constr type="t" for="ch" forName="Child2" refType="h" fact="0.5473"/>
              <dgm:constr type="w" for="ch" forName="Child2" refType="w" fact="0.4927"/>
              <dgm:constr type="h" for="ch" forName="Child2" refType="h" fact="0.4527"/>
            </dgm:constrLst>
          </dgm:if>
          <dgm:if name="Name16" axis="ch ch" ptType="node node" st="1 1" cnt="1 0" func="cnt" op="equ" val="3">
            <dgm:alg type="composite">
              <dgm:param type="ar" val="0.8305"/>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2" refType="primFontSz" refFor="des" refForName="Child1" op="equ"/>
              <dgm:constr type="primFontSz" for="des" forName="Child3" refType="primFontSz" refFor="des" refForName="Child1" op="equ"/>
              <dgm:constr type="r" for="ch" forName="Accent3" refType="w" fact="0.5427"/>
              <dgm:constr type="t" for="ch" forName="Accent3" refType="h" fact="0.6145"/>
              <dgm:constr type="w" for="ch" forName="Accent3" refType="w" fact="0.2269"/>
              <dgm:constr type="h" for="ch" forName="Accent3" refType="h" fact="0.1623"/>
              <dgm:constr type="r" for="ch" forName="Accent2" refType="w" fact="0.3587"/>
              <dgm:constr type="t" for="ch" forName="Accent2" refType="h" fact="0.2719"/>
              <dgm:constr type="w" for="ch" forName="Accent2" refType="w" fact="0.2269"/>
              <dgm:constr type="h" for="ch" forName="Accent2" refType="h" fact="0.1623"/>
              <dgm:constr type="r" for="ch" forName="Accent1" refType="w" fact="0"/>
              <dgm:constr type="t" for="ch" forName="Accent1" refType="h" fact="0"/>
              <dgm:constr type="w" for="ch" forName="Accent1" refType="w" fact="0"/>
              <dgm:constr type="h" for="ch" forName="Accent1" refType="h" fact="0"/>
              <dgm:constr type="r" for="ch" forName="Child3" refType="w" fact="0.9446"/>
              <dgm:constr type="t" for="ch" forName="Child3" refType="h" fact="0.646"/>
              <dgm:constr type="w" for="ch" forName="Child3" refType="w" fact="0.4927"/>
              <dgm:constr type="h" for="ch" forName="Child3" refType="h" fact="0.354"/>
              <dgm:constr type="r" for="ch" forName="Parent" refType="w"/>
              <dgm:constr type="t" for="ch" forName="Parent" refType="h" fact="0.1751"/>
              <dgm:constr type="w" for="ch" forName="Parent" refType="w" fact="0.6013"/>
              <dgm:constr type="h" for="ch" forName="Parent" refType="h" fact="0.4319"/>
              <dgm:constr type="r" for="ch" forName="Child1" refType="w" fact="0.4927"/>
              <dgm:constr type="t" for="ch" forName="Child1" refType="h" fact="0"/>
              <dgm:constr type="w" for="ch" forName="Child1" refType="w" fact="0.4927"/>
              <dgm:constr type="h" for="ch" forName="Child1" refType="h" fact="0.354"/>
              <dgm:constr type="r" for="ch" forName="Child2" refType="w" fact="0.4927"/>
              <dgm:constr type="t" for="ch" forName="Child2" refType="h" fact="0.428"/>
              <dgm:constr type="w" for="ch" forName="Child2" refType="w" fact="0.4927"/>
              <dgm:constr type="h" for="ch" forName="Child2" refType="h" fact="0.354"/>
            </dgm:constrLst>
          </dgm:if>
          <dgm:if name="Name17" axis="ch ch" ptType="node node" st="1 1" cnt="1 0" func="cnt" op="equ" val="4">
            <dgm:alg type="composite">
              <dgm:param type="ar" val="0.682"/>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r" for="ch" forName="Accent4" refType="w" fact="0.5427"/>
              <dgm:constr type="t" for="ch" forName="Accent4" refType="h" fact="0.6834"/>
              <dgm:constr type="w" for="ch" forName="Accent4" refType="w" fact="0.2269"/>
              <dgm:constr type="h" for="ch" forName="Accent4" refType="h" fact="0.1333"/>
              <dgm:constr type="r" for="ch" forName="Accent3" refType="w" fact="0.3587"/>
              <dgm:constr type="t" for="ch" forName="Accent3" refType="h" fact="0.4021"/>
              <dgm:constr type="w" for="ch" forName="Accent3" refType="w" fact="0.2269"/>
              <dgm:constr type="h" for="ch" forName="Accent3" refType="h" fact="0.1333"/>
              <dgm:constr type="r" for="ch" forName="Accent2" refType="w" fact="0.6235"/>
              <dgm:constr type="t" for="ch" forName="Accent2" refType="h" fact="0.1529"/>
              <dgm:constr type="w" for="ch" forName="Accent2" refType="w" fact="0.2269"/>
              <dgm:constr type="h" for="ch" forName="Accent2" refType="h" fact="0.1333"/>
              <dgm:constr type="r" for="ch" forName="Accent1" refType="w" fact="0"/>
              <dgm:constr type="t" for="ch" forName="Accent1" refType="h" fact="0"/>
              <dgm:constr type="w" for="ch" forName="Accent1" refType="w" fact="0"/>
              <dgm:constr type="h" for="ch" forName="Accent1" refType="h" fact="0"/>
              <dgm:constr type="r" for="ch" forName="Child4" refType="w" fact="0.9446"/>
              <dgm:constr type="t" for="ch" forName="Child4" refType="h" fact="0.7093"/>
              <dgm:constr type="w" for="ch" forName="Child4" refType="w" fact="0.4927"/>
              <dgm:constr type="h" for="ch" forName="Child4" refType="h" fact="0.2907"/>
              <dgm:constr type="r" for="ch" forName="Parent" refType="w"/>
              <dgm:constr type="t" for="ch" forName="Parent" refType="h" fact="0.3226"/>
              <dgm:constr type="w" for="ch" forName="Parent" refType="w" fact="0.6013"/>
              <dgm:constr type="h" for="ch" forName="Parent" refType="h" fact="0.3547"/>
              <dgm:constr type="r" for="ch" forName="Child2" refType="w" fact="0.4927"/>
              <dgm:constr type="t" for="ch" forName="Child2" refType="h" fact="0.1788"/>
              <dgm:constr type="w" for="ch" forName="Child2" refType="w" fact="0.4927"/>
              <dgm:constr type="h" for="ch" forName="Child2" refType="h" fact="0.2907"/>
              <dgm:constr type="r" for="ch" forName="Child3" refType="w" fact="0.4927"/>
              <dgm:constr type="t" for="ch" forName="Child3" refType="h" fact="0.5303"/>
              <dgm:constr type="w" for="ch" forName="Child3" refType="w" fact="0.4927"/>
              <dgm:constr type="h" for="ch" forName="Child3" refType="h" fact="0.2907"/>
              <dgm:constr type="r" for="ch" forName="Child1" refType="w" fact="0.9446"/>
              <dgm:constr type="t" for="ch" forName="Child1" refType="h" fact="0"/>
              <dgm:constr type="w" for="ch" forName="Child1" refType="w" fact="0.4927"/>
              <dgm:constr type="h" for="ch" forName="Child1" refType="h" fact="0.2907"/>
            </dgm:constrLst>
          </dgm:if>
          <dgm:if name="Name18" axis="ch ch" ptType="node node" st="1 1" cnt="1 0" func="cnt" op="equ" val="5">
            <dgm:alg type="composite">
              <dgm:param type="ar" val="0.9538"/>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5"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r" for="ch" forName="Accent5" refType="w" fact="0.7142"/>
              <dgm:constr type="t" for="ch" forName="Accent5" refType="h" fact="0.7126"/>
              <dgm:constr type="w" for="ch" forName="Accent5" refType="w" fact="0.1622"/>
              <dgm:constr type="h" for="ch" forName="Accent5" refType="h" fact="0.1333"/>
              <dgm:constr type="r" for="ch" forName="Accent4" refType="w" fact="0.388"/>
              <dgm:constr type="t" for="ch" forName="Accent4" refType="h" fact="0.6834"/>
              <dgm:constr type="w" for="ch" forName="Accent4" refType="w" fact="0.1622"/>
              <dgm:constr type="h" for="ch" forName="Accent4" refType="h" fact="0.1333"/>
              <dgm:constr type="r" for="ch" forName="Accent3" refType="w" fact="0.2565"/>
              <dgm:constr type="t" for="ch" forName="Accent3" refType="h" fact="0.4021"/>
              <dgm:constr type="w" for="ch" forName="Accent3" refType="w" fact="0.1622"/>
              <dgm:constr type="h" for="ch" forName="Accent3" refType="h" fact="0.1333"/>
              <dgm:constr type="r" for="ch" forName="Accent2" refType="w" fact="0.4458"/>
              <dgm:constr type="t" for="ch" forName="Accent2" refType="h" fact="0.1529"/>
              <dgm:constr type="w" for="ch" forName="Accent2" refType="w" fact="0.1622"/>
              <dgm:constr type="h" for="ch" forName="Accent2" refType="h" fact="0.1333"/>
              <dgm:constr type="r" for="ch" forName="Accent1" refType="w" fact="0"/>
              <dgm:constr type="t" for="ch" forName="Accent1" refType="h" fact="0"/>
              <dgm:constr type="w" for="ch" forName="Accent1" refType="w" fact="0"/>
              <dgm:constr type="h" for="ch" forName="Accent1" refType="h" fact="0"/>
              <dgm:constr type="r" for="ch" forName="Child4" refType="w" fact="0.6754"/>
              <dgm:constr type="t" for="ch" forName="Child4" refType="h" fact="0.7093"/>
              <dgm:constr type="w" for="ch" forName="Child4" refType="w" fact="0.3523"/>
              <dgm:constr type="h" for="ch" forName="Child4" refType="h" fact="0.2907"/>
              <dgm:constr type="r" for="ch" forName="Parent" refType="w" fact="0.715"/>
              <dgm:constr type="t" for="ch" forName="Parent" refType="h" fact="0.3226"/>
              <dgm:constr type="w" for="ch" forName="Parent" refType="w" fact="0.4299"/>
              <dgm:constr type="h" for="ch" forName="Parent" refType="h" fact="0.3547"/>
              <dgm:constr type="r" for="ch" forName="Child2" refType="w" fact="0.3523"/>
              <dgm:constr type="t" for="ch" forName="Child2" refType="h" fact="0.1788"/>
              <dgm:constr type="w" for="ch" forName="Child2" refType="w" fact="0.3523"/>
              <dgm:constr type="h" for="ch" forName="Child2" refType="h" fact="0.2907"/>
              <dgm:constr type="r" for="ch" forName="Child3" refType="w" fact="0.3523"/>
              <dgm:constr type="t" for="ch" forName="Child3" refType="h" fact="0.5303"/>
              <dgm:constr type="w" for="ch" forName="Child3" refType="w" fact="0.3523"/>
              <dgm:constr type="h" for="ch" forName="Child3" refType="h" fact="0.2907"/>
              <dgm:constr type="r" for="ch" forName="Child5" refType="w"/>
              <dgm:constr type="t" for="ch" forName="Child5" refType="h" fact="0.5305"/>
              <dgm:constr type="w" for="ch" forName="Child5" refType="w" fact="0.3523"/>
              <dgm:constr type="h" for="ch" forName="Child5" refType="h" fact="0.2907"/>
              <dgm:constr type="r" for="ch" forName="Child1" refType="w" fact="0.6754"/>
              <dgm:constr type="t" for="ch" forName="Child1" refType="h" fact="0"/>
              <dgm:constr type="w" for="ch" forName="Child1" refType="w" fact="0.3523"/>
              <dgm:constr type="h" for="ch" forName="Child1" refType="h" fact="0.2907"/>
            </dgm:constrLst>
          </dgm:if>
          <dgm:else name="Name19">
            <dgm:alg type="composite">
              <dgm:param type="ar" val="0.9538"/>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5" refType="primFontSz" refFor="des" refForName="Parent" op="lte"/>
              <dgm:constr type="primFontSz" for="des" forName="Child6" refType="primFontSz" refFor="des" refForName="Parent" op="lte"/>
              <dgm:constr type="primFontSz" for="des" forName="Child7"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ptType="node" op="equ" val="65"/>
              <dgm:constr type="r" for="ch" forName="Accent6" refType="w" fact="0.9066"/>
              <dgm:constr type="t" for="ch" forName="Accent6" refType="h" fact="0.4635"/>
              <dgm:constr type="w" for="ch" forName="Accent6" refType="w" fact="0.1622"/>
              <dgm:constr type="h" for="ch" forName="Accent6" refType="h" fact="0.1333"/>
              <dgm:constr type="r" for="ch" forName="Accent5" refType="w" fact="0.7142"/>
              <dgm:constr type="t" for="ch" forName="Accent5" refType="h" fact="0.7126"/>
              <dgm:constr type="w" for="ch" forName="Accent5" refType="w" fact="0.1622"/>
              <dgm:constr type="h" for="ch" forName="Accent5" refType="h" fact="0.1333"/>
              <dgm:constr type="r" for="ch" forName="Accent4" refType="w" fact="0.388"/>
              <dgm:constr type="t" for="ch" forName="Accent4" refType="h" fact="0.6834"/>
              <dgm:constr type="w" for="ch" forName="Accent4" refType="w" fact="0.1622"/>
              <dgm:constr type="h" for="ch" forName="Accent4" refType="h" fact="0.1333"/>
              <dgm:constr type="r" for="ch" forName="Accent3" refType="w" fact="0.2565"/>
              <dgm:constr type="t" for="ch" forName="Accent3" refType="h" fact="0.4021"/>
              <dgm:constr type="w" for="ch" forName="Accent3" refType="w" fact="0.1622"/>
              <dgm:constr type="h" for="ch" forName="Accent3" refType="h" fact="0.1333"/>
              <dgm:constr type="r" for="ch" forName="Accent2" refType="w" fact="0.4458"/>
              <dgm:constr type="t" for="ch" forName="Accent2" refType="h" fact="0.1529"/>
              <dgm:constr type="w" for="ch" forName="Accent2" refType="w" fact="0.1622"/>
              <dgm:constr type="h" for="ch" forName="Accent2" refType="h" fact="0.1333"/>
              <dgm:constr type="r" for="ch" forName="Accent1" refType="w" fact="0"/>
              <dgm:constr type="t" for="ch" forName="Accent1" refType="h" fact="0"/>
              <dgm:constr type="w" for="ch" forName="Accent1" refType="w" fact="0"/>
              <dgm:constr type="h" for="ch" forName="Accent1" refType="h" fact="0"/>
              <dgm:constr type="r" for="ch" forName="Child4" refType="w" fact="0.6754"/>
              <dgm:constr type="t" for="ch" forName="Child4" refType="h" fact="0.7093"/>
              <dgm:constr type="w" for="ch" forName="Child4" refType="w" fact="0.3523"/>
              <dgm:constr type="h" for="ch" forName="Child4" refType="h" fact="0.2907"/>
              <dgm:constr type="r" for="ch" forName="Parent" refType="w" fact="0.715"/>
              <dgm:constr type="t" for="ch" forName="Parent" refType="h" fact="0.3226"/>
              <dgm:constr type="w" for="ch" forName="Parent" refType="w" fact="0.4299"/>
              <dgm:constr type="h" for="ch" forName="Parent" refType="h" fact="0.3547"/>
              <dgm:constr type="r" for="ch" forName="Child2" refType="w" fact="0.3523"/>
              <dgm:constr type="t" for="ch" forName="Child2" refType="h" fact="0.1788"/>
              <dgm:constr type="w" for="ch" forName="Child2" refType="w" fact="0.3523"/>
              <dgm:constr type="h" for="ch" forName="Child2" refType="h" fact="0.2907"/>
              <dgm:constr type="r" for="ch" forName="Child3" refType="w" fact="0.3523"/>
              <dgm:constr type="t" for="ch" forName="Child3" refType="h" fact="0.5303"/>
              <dgm:constr type="w" for="ch" forName="Child3" refType="w" fact="0.3523"/>
              <dgm:constr type="h" for="ch" forName="Child3" refType="h" fact="0.2907"/>
              <dgm:constr type="r" for="ch" forName="Child5" refType="w"/>
              <dgm:constr type="t" for="ch" forName="Child5" refType="h" fact="0.5305"/>
              <dgm:constr type="w" for="ch" forName="Child5" refType="w" fact="0.3523"/>
              <dgm:constr type="h" for="ch" forName="Child5" refType="h" fact="0.2907"/>
              <dgm:constr type="r" for="ch" forName="Child6" refType="w"/>
              <dgm:constr type="t" for="ch" forName="Child6" refType="h" fact="0.1784"/>
              <dgm:constr type="w" for="ch" forName="Child6" refType="w" fact="0.3523"/>
              <dgm:constr type="h" for="ch" forName="Child6" refType="h" fact="0.2907"/>
              <dgm:constr type="r" for="ch" forName="Child1" refType="w" fact="0.6754"/>
              <dgm:constr type="t" for="ch" forName="Child1" refType="h" fact="0"/>
              <dgm:constr type="w" for="ch" forName="Child1" refType="w" fact="0.3523"/>
              <dgm:constr type="h" for="ch" forName="Child1" refType="h" fact="0.2907"/>
            </dgm:constrLst>
          </dgm:else>
        </dgm:choose>
      </dgm:else>
    </dgm:choose>
    <dgm:forEach name="wrapper" axis="self" ptType="parTrans">
      <dgm:forEach name="accentRepeat" axis="self">
        <dgm:layoutNode name="Accent" styleLbl="bgShp">
          <dgm:alg type="sp"/>
          <dgm:shape xmlns:r="http://schemas.openxmlformats.org/officeDocument/2006/relationships" type="hexagon" r:blip="" zOrderOff="-2">
            <dgm:adjLst>
              <dgm:adj idx="1" val="0.289"/>
              <dgm:adj idx="2" val="1.1547"/>
            </dgm:adjLst>
          </dgm:shape>
          <dgm:presOf/>
        </dgm:layoutNode>
      </dgm:forEach>
    </dgm:forEach>
    <dgm:forEach name="Name20" axis="ch" ptType="node" cnt="1">
      <dgm:layoutNode name="Parent" styleLbl="node0">
        <dgm:varLst>
          <dgm:chMax val="6"/>
          <dgm:chPref val="6"/>
        </dgm:varLst>
        <dgm:alg type="tx"/>
        <dgm:shape xmlns:r="http://schemas.openxmlformats.org/officeDocument/2006/relationships" type="hexagon" r:blip="">
          <dgm:adjLst>
            <dgm:adj idx="1" val="0.2857"/>
            <dgm:adj idx="2" val="1.1547"/>
          </dgm:adjLst>
        </dgm:shape>
        <dgm:presOf axis="self"/>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21" axis="ch ch" ptType="node node" st="1 1" cnt="1 1">
      <dgm:layoutNode name="Accent1">
        <dgm:alg type="sp"/>
        <dgm:shape xmlns:r="http://schemas.openxmlformats.org/officeDocument/2006/relationships" r:blip="" zOrderOff="-2">
          <dgm:adjLst/>
        </dgm:shape>
        <dgm:presOf/>
        <dgm:constrLst/>
        <dgm:forEach name="Name22" ref="accentRepeat"/>
      </dgm:layoutNode>
      <dgm:layoutNode name="Child1"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23" axis="ch ch" ptType="node node" st="1 2" cnt="1 1">
      <dgm:layoutNode name="Accent2">
        <dgm:alg type="sp"/>
        <dgm:shape xmlns:r="http://schemas.openxmlformats.org/officeDocument/2006/relationships" r:blip="" zOrderOff="-2">
          <dgm:adjLst/>
        </dgm:shape>
        <dgm:presOf/>
        <dgm:constrLst/>
        <dgm:forEach name="Name24" ref="accentRepeat"/>
      </dgm:layoutNode>
      <dgm:layoutNode name="Child2"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25" axis="ch ch" ptType="node node" st="1 3" cnt="1 1">
      <dgm:layoutNode name="Accent3">
        <dgm:alg type="sp"/>
        <dgm:shape xmlns:r="http://schemas.openxmlformats.org/officeDocument/2006/relationships" r:blip="" zOrderOff="-2">
          <dgm:adjLst/>
        </dgm:shape>
        <dgm:presOf/>
        <dgm:constrLst/>
        <dgm:forEach name="Name26" ref="accentRepeat"/>
      </dgm:layoutNode>
      <dgm:layoutNode name="Child3"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27" axis="ch ch" ptType="node node" st="1 4" cnt="1 1">
      <dgm:layoutNode name="Accent4">
        <dgm:alg type="sp"/>
        <dgm:shape xmlns:r="http://schemas.openxmlformats.org/officeDocument/2006/relationships" r:blip="">
          <dgm:adjLst/>
        </dgm:shape>
        <dgm:presOf/>
        <dgm:constrLst/>
        <dgm:forEach name="Name28" ref="accentRepeat"/>
      </dgm:layoutNode>
      <dgm:layoutNode name="Child4"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29" axis="ch ch" ptType="node node" st="1 5" cnt="1 1">
      <dgm:layoutNode name="Accent5">
        <dgm:alg type="sp"/>
        <dgm:shape xmlns:r="http://schemas.openxmlformats.org/officeDocument/2006/relationships" r:blip="">
          <dgm:adjLst/>
        </dgm:shape>
        <dgm:presOf/>
        <dgm:constrLst/>
        <dgm:forEach name="Name30" ref="accentRepeat"/>
      </dgm:layoutNode>
      <dgm:layoutNode name="Child5"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31" axis="ch ch" ptType="node node" st="1 6" cnt="1 1">
      <dgm:layoutNode name="Accent6">
        <dgm:alg type="sp"/>
        <dgm:shape xmlns:r="http://schemas.openxmlformats.org/officeDocument/2006/relationships" r:blip="">
          <dgm:adjLst/>
        </dgm:shape>
        <dgm:presOf/>
        <dgm:constrLst/>
        <dgm:forEach name="Name32" ref="accentRepeat"/>
      </dgm:layoutNode>
      <dgm:layoutNode name="Child6"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layoutNode>
</dgm:layoutDef>
</file>

<file path=ppt/diagrams/layout2.xml><?xml version="1.0" encoding="utf-8"?>
<dgm:layoutDef xmlns:dgm="http://schemas.openxmlformats.org/drawingml/2006/diagram" xmlns:a="http://schemas.openxmlformats.org/drawingml/2006/main" uniqueId="urn:microsoft.com/office/officeart/2011/layout/HexagonRadial">
  <dgm:title val="Hexagon Radial"/>
  <dgm:desc val="Use to show a sequential process that relates to a central idea or theme. Limited to six Level 2 shapes. Works best with small amounts of text. Unused text does not appear, but remains available if you switch layouts."/>
  <dgm:catLst>
    <dgm:cat type="cycle" pri="8500"/>
    <dgm:cat type="officeonline" pri="9000"/>
  </dgm:catLst>
  <dgm:sampData>
    <dgm:dataModel>
      <dgm:ptLst>
        <dgm:pt modelId="0" type="doc"/>
        <dgm:pt modelId="10">
          <dgm:prSet phldr="1"/>
        </dgm:pt>
        <dgm:pt modelId="11">
          <dgm:prSet phldr="1"/>
        </dgm:pt>
        <dgm:pt modelId="12">
          <dgm:prSet phldr="1"/>
        </dgm:pt>
        <dgm:pt modelId="13">
          <dgm:prSet phldr="1"/>
        </dgm:pt>
        <dgm:pt modelId="14">
          <dgm:prSet phldr="1"/>
        </dgm:pt>
        <dgm:pt modelId="15">
          <dgm:prSet phldr="1"/>
        </dgm:pt>
        <dgm:pt modelId="16">
          <dgm:prSet phldr="1"/>
        </dgm:pt>
      </dgm:ptLst>
      <dgm:cxnLst>
        <dgm:cxn modelId="40" srcId="0" destId="10" srcOrd="0" destOrd="0"/>
        <dgm:cxn modelId="50" srcId="10" destId="11" srcOrd="0" destOrd="0"/>
        <dgm:cxn modelId="60" srcId="10" destId="12" srcOrd="0" destOrd="0"/>
        <dgm:cxn modelId="70" srcId="10" destId="13" srcOrd="0" destOrd="0"/>
        <dgm:cxn modelId="80" srcId="10" destId="14" srcOrd="0" destOrd="0"/>
        <dgm:cxn modelId="90" srcId="10" destId="15" srcOrd="0" destOrd="0"/>
        <dgm:cxn modelId="100" srcId="10" destId="16" srcOrd="0" destOrd="0"/>
      </dgm:cxnLst>
      <dgm:bg/>
      <dgm:whole/>
    </dgm:dataModel>
  </dgm:sampData>
  <dgm:styleData>
    <dgm:dataModel>
      <dgm:ptLst>
        <dgm:pt modelId="0" type="doc"/>
        <dgm:pt modelId="10">
          <dgm:prSet phldr="1"/>
        </dgm:pt>
        <dgm:pt modelId="11">
          <dgm:prSet phldr="1"/>
        </dgm:pt>
        <dgm:pt modelId="12">
          <dgm:prSet phldr="1"/>
        </dgm:pt>
        <dgm:pt modelId="13">
          <dgm:prSet phldr="1"/>
        </dgm:pt>
      </dgm:ptLst>
      <dgm:cxnLst>
        <dgm:cxn modelId="40" srcId="0" destId="10" srcOrd="0" destOrd="0"/>
        <dgm:cxn modelId="50" srcId="10" destId="11" srcOrd="0" destOrd="0"/>
        <dgm:cxn modelId="60" srcId="10" destId="12" srcOrd="0" destOrd="0"/>
        <dgm:cxn modelId="70" srcId="10" destId="13" srcOrd="0" destOrd="0"/>
      </dgm:cxnLst>
      <dgm:bg/>
      <dgm:whole/>
    </dgm:dataModel>
  </dgm:styleData>
  <dgm:clrData>
    <dgm:dataModel>
      <dgm:ptLst>
        <dgm:pt modelId="0" type="doc"/>
        <dgm:pt modelId="10">
          <dgm:prSet phldr="1"/>
        </dgm:pt>
        <dgm:pt modelId="11">
          <dgm:prSet phldr="1"/>
        </dgm:pt>
        <dgm:pt modelId="12">
          <dgm:prSet phldr="1"/>
        </dgm:pt>
        <dgm:pt modelId="13">
          <dgm:prSet phldr="1"/>
        </dgm:pt>
        <dgm:pt modelId="14">
          <dgm:prSet phldr="1"/>
        </dgm:pt>
        <dgm:pt modelId="15">
          <dgm:prSet phldr="1"/>
        </dgm:pt>
        <dgm:pt modelId="16">
          <dgm:prSet phldr="1"/>
        </dgm:pt>
      </dgm:ptLst>
      <dgm:cxnLst>
        <dgm:cxn modelId="40" srcId="0" destId="10" srcOrd="0" destOrd="0"/>
        <dgm:cxn modelId="50" srcId="10" destId="11" srcOrd="0" destOrd="0"/>
        <dgm:cxn modelId="60" srcId="10" destId="12" srcOrd="0" destOrd="0"/>
        <dgm:cxn modelId="70" srcId="10" destId="13" srcOrd="0" destOrd="0"/>
        <dgm:cxn modelId="80" srcId="10" destId="14" srcOrd="0" destOrd="0"/>
        <dgm:cxn modelId="90" srcId="10" destId="15" srcOrd="0" destOrd="0"/>
        <dgm:cxn modelId="100" srcId="10" destId="16" srcOrd="0" destOrd="0"/>
      </dgm:cxnLst>
      <dgm:bg/>
      <dgm:whole/>
    </dgm:dataModel>
  </dgm:clrData>
  <dgm:layoutNode name="Name0">
    <dgm:varLst>
      <dgm:chMax val="1"/>
      <dgm:chPref val="1"/>
      <dgm:dir/>
      <dgm:animOne val="branch"/>
      <dgm:animLvl val="lvl"/>
    </dgm:varLst>
    <dgm:shape xmlns:r="http://schemas.openxmlformats.org/officeDocument/2006/relationships" r:blip="">
      <dgm:adjLst/>
    </dgm:shape>
    <dgm:choose name="Name1">
      <dgm:if name="Name2" func="var" arg="dir" op="equ" val="norm">
        <dgm:choose name="Name3">
          <dgm:if name="Name4" axis="ch ch" ptType="node node" st="1 1" cnt="1 0" func="cnt" op="equ" val="0">
            <dgm:alg type="composite">
              <dgm:param type="ar" val="1.1561"/>
            </dgm:alg>
            <dgm:constrLst>
              <dgm:constr type="primFontSz" for="des" forName="Parent" val="65"/>
              <dgm:constr type="l" for="ch" forName="Parent" refType="w" fact="0"/>
              <dgm:constr type="t" for="ch" forName="Parent" refType="h" fact="0"/>
              <dgm:constr type="w" for="ch" forName="Parent" refType="w"/>
              <dgm:constr type="h" for="ch" forName="Parent" refType="h"/>
            </dgm:constrLst>
          </dgm:if>
          <dgm:if name="Name5" axis="ch ch" ptType="node node" st="1 1" cnt="1 0" func="cnt" op="lte" val="1">
            <dgm:alg type="composite">
              <dgm:param type="ar" val="1.368"/>
            </dgm:alg>
            <dgm:constrLst>
              <dgm:constr type="primFontSz" for="des" forName="Parent" val="65"/>
              <dgm:constr type="primFontSz" for="des" forName="Child1" val="65"/>
              <dgm:constr type="primFontSz" for="des" forName="Child1" refType="primFontSz" refFor="des" refForName="Parent" op="lte"/>
              <dgm:constr type="l" for="ch" forName="Accent1" refType="w" fact="0.1685"/>
              <dgm:constr type="t" for="ch" forName="Accent1" refType="h" fact="0.2946"/>
              <dgm:constr type="w" for="ch" forName="Accent1" refType="w" fact="0.462"/>
              <dgm:constr type="h" for="ch" forName="Accent1" refType="h" fact="0.5472"/>
              <dgm:constr type="l" for="ch" forName="Parent" refType="w" fact="0"/>
              <dgm:constr type="t" for="ch" forName="Parent" refType="h" fact="0.2885"/>
              <dgm:constr type="w" for="ch" forName="Parent" refType="w" fact="0.6013"/>
              <dgm:constr type="h" for="ch" forName="Parent" refType="h" fact="0.7115"/>
              <dgm:constr type="l" for="ch" forName="Child1" refType="w" fact="0.5073"/>
              <dgm:constr type="t" for="ch" forName="Child1" refType="h" fact="0"/>
              <dgm:constr type="w" for="ch" forName="Child1" refType="w" fact="0.4927"/>
              <dgm:constr type="h" for="ch" forName="Child1" refType="h" fact="0.5831"/>
            </dgm:constrLst>
          </dgm:if>
          <dgm:if name="Name6" axis="ch ch" ptType="node node" st="1 1" cnt="1 0" func="cnt" op="equ" val="2">
            <dgm:alg type="composite">
              <dgm:param type="ar" val="1.0619"/>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2" refType="primFontSz" refFor="des" refForName="Child1" op="equ"/>
              <dgm:constr type="l" for="ch" forName="Accent2" refType="w" fact="0.6413"/>
              <dgm:constr type="t" for="ch" forName="Accent2" refType="h" fact="0.3477"/>
              <dgm:constr type="w" for="ch" forName="Accent2" refType="w" fact="0.2269"/>
              <dgm:constr type="h" for="ch" forName="Accent2" refType="h" fact="0.2076"/>
              <dgm:constr type="l" for="ch" forName="Accent1" refType="w" fact="0"/>
              <dgm:constr type="t" for="ch" forName="Accent1" refType="h" fact="0"/>
              <dgm:constr type="w" for="ch" forName="Accent1" refType="w" fact="0"/>
              <dgm:constr type="h" for="ch" forName="Accent1" refType="h" fact="0"/>
              <dgm:constr type="l" for="ch" forName="Parent" refType="w" fact="0"/>
              <dgm:constr type="t" for="ch" forName="Parent" refType="h" fact="0.2239"/>
              <dgm:constr type="w" for="ch" forName="Parent" refType="w" fact="0.6013"/>
              <dgm:constr type="h" for="ch" forName="Parent" refType="h" fact="0.5523"/>
              <dgm:constr type="l" for="ch" forName="Child1" refType="w" fact="0.5073"/>
              <dgm:constr type="t" for="ch" forName="Child1" refType="h" fact="0"/>
              <dgm:constr type="w" for="ch" forName="Child1" refType="w" fact="0.4927"/>
              <dgm:constr type="h" for="ch" forName="Child1" refType="h" fact="0.4527"/>
              <dgm:constr type="l" for="ch" forName="Child2" refType="w" fact="0.5073"/>
              <dgm:constr type="t" for="ch" forName="Child2" refType="h" fact="0.5473"/>
              <dgm:constr type="w" for="ch" forName="Child2" refType="w" fact="0.4927"/>
              <dgm:constr type="h" for="ch" forName="Child2" refType="h" fact="0.4527"/>
            </dgm:constrLst>
          </dgm:if>
          <dgm:if name="Name7" axis="ch ch" ptType="node node" st="1 1" cnt="1 0" func="cnt" op="equ" val="3">
            <dgm:alg type="composite">
              <dgm:param type="ar" val="0.8305"/>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2" refType="primFontSz" refFor="des" refForName="Child1" op="equ"/>
              <dgm:constr type="primFontSz" for="des" forName="Child3" refType="primFontSz" refFor="des" refForName="Child1" op="equ"/>
              <dgm:constr type="l" for="ch" forName="Accent3" refType="w" fact="0.4573"/>
              <dgm:constr type="t" for="ch" forName="Accent3" refType="h" fact="0.6145"/>
              <dgm:constr type="w" for="ch" forName="Accent3" refType="w" fact="0.2269"/>
              <dgm:constr type="h" for="ch" forName="Accent3" refType="h" fact="0.1623"/>
              <dgm:constr type="l" for="ch" forName="Accent2" refType="w" fact="0.6413"/>
              <dgm:constr type="t" for="ch" forName="Accent2" refType="h" fact="0.2719"/>
              <dgm:constr type="w" for="ch" forName="Accent2" refType="w" fact="0.2269"/>
              <dgm:constr type="h" for="ch" forName="Accent2" refType="h" fact="0.1623"/>
              <dgm:constr type="l" for="ch" forName="Accent1" refType="w" fact="0"/>
              <dgm:constr type="t" for="ch" forName="Accent1" refType="h" fact="0"/>
              <dgm:constr type="w" for="ch" forName="Accent1" refType="w" fact="0"/>
              <dgm:constr type="h" for="ch" forName="Accent1" refType="h" fact="0"/>
              <dgm:constr type="l" for="ch" forName="Child3" refType="w" fact="0.0554"/>
              <dgm:constr type="t" for="ch" forName="Child3" refType="h" fact="0.646"/>
              <dgm:constr type="w" for="ch" forName="Child3" refType="w" fact="0.4927"/>
              <dgm:constr type="h" for="ch" forName="Child3" refType="h" fact="0.354"/>
              <dgm:constr type="l" for="ch" forName="Parent" refType="w" fact="0"/>
              <dgm:constr type="t" for="ch" forName="Parent" refType="h" fact="0.1751"/>
              <dgm:constr type="w" for="ch" forName="Parent" refType="w" fact="0.6013"/>
              <dgm:constr type="h" for="ch" forName="Parent" refType="h" fact="0.4319"/>
              <dgm:constr type="l" for="ch" forName="Child1" refType="w" fact="0.5073"/>
              <dgm:constr type="t" for="ch" forName="Child1" refType="h" fact="0"/>
              <dgm:constr type="w" for="ch" forName="Child1" refType="w" fact="0.4927"/>
              <dgm:constr type="h" for="ch" forName="Child1" refType="h" fact="0.354"/>
              <dgm:constr type="l" for="ch" forName="Child2" refType="w" fact="0.5073"/>
              <dgm:constr type="t" for="ch" forName="Child2" refType="h" fact="0.428"/>
              <dgm:constr type="w" for="ch" forName="Child2" refType="w" fact="0.4927"/>
              <dgm:constr type="h" for="ch" forName="Child2" refType="h" fact="0.354"/>
            </dgm:constrLst>
          </dgm:if>
          <dgm:if name="Name8" axis="ch ch" ptType="node node" st="1 1" cnt="1 0" func="cnt" op="equ" val="4">
            <dgm:alg type="composite">
              <dgm:param type="ar" val="0.682"/>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l" for="ch" forName="Accent4" refType="w" fact="0.4573"/>
              <dgm:constr type="t" for="ch" forName="Accent4" refType="h" fact="0.6834"/>
              <dgm:constr type="w" for="ch" forName="Accent4" refType="w" fact="0.2269"/>
              <dgm:constr type="h" for="ch" forName="Accent4" refType="h" fact="0.1333"/>
              <dgm:constr type="l" for="ch" forName="Accent3" refType="w" fact="0.6413"/>
              <dgm:constr type="t" for="ch" forName="Accent3" refType="h" fact="0.4021"/>
              <dgm:constr type="w" for="ch" forName="Accent3" refType="w" fact="0.2269"/>
              <dgm:constr type="h" for="ch" forName="Accent3" refType="h" fact="0.1333"/>
              <dgm:constr type="l" for="ch" forName="Accent2" refType="w" fact="0.3765"/>
              <dgm:constr type="t" for="ch" forName="Accent2" refType="h" fact="0.1529"/>
              <dgm:constr type="w" for="ch" forName="Accent2" refType="w" fact="0.2269"/>
              <dgm:constr type="h" for="ch" forName="Accent2" refType="h" fact="0.1333"/>
              <dgm:constr type="l" for="ch" forName="Accent1" refType="w" fact="0"/>
              <dgm:constr type="t" for="ch" forName="Accent1" refType="h" fact="0"/>
              <dgm:constr type="w" for="ch" forName="Accent1" refType="w" fact="0"/>
              <dgm:constr type="h" for="ch" forName="Accent1" refType="h" fact="0"/>
              <dgm:constr type="l" for="ch" forName="Child4" refType="w" fact="0.0554"/>
              <dgm:constr type="t" for="ch" forName="Child4" refType="h" fact="0.7093"/>
              <dgm:constr type="w" for="ch" forName="Child4" refType="w" fact="0.4927"/>
              <dgm:constr type="h" for="ch" forName="Child4" refType="h" fact="0.2907"/>
              <dgm:constr type="l" for="ch" forName="Parent" refType="w" fact="0"/>
              <dgm:constr type="t" for="ch" forName="Parent" refType="h" fact="0.3226"/>
              <dgm:constr type="w" for="ch" forName="Parent" refType="w" fact="0.6013"/>
              <dgm:constr type="h" for="ch" forName="Parent" refType="h" fact="0.3547"/>
              <dgm:constr type="l" for="ch" forName="Child2" refType="w" fact="0.5073"/>
              <dgm:constr type="t" for="ch" forName="Child2" refType="h" fact="0.1788"/>
              <dgm:constr type="w" for="ch" forName="Child2" refType="w" fact="0.4927"/>
              <dgm:constr type="h" for="ch" forName="Child2" refType="h" fact="0.2907"/>
              <dgm:constr type="l" for="ch" forName="Child3" refType="w" fact="0.5073"/>
              <dgm:constr type="t" for="ch" forName="Child3" refType="h" fact="0.5303"/>
              <dgm:constr type="w" for="ch" forName="Child3" refType="w" fact="0.4927"/>
              <dgm:constr type="h" for="ch" forName="Child3" refType="h" fact="0.2907"/>
              <dgm:constr type="l" for="ch" forName="Child1" refType="w" fact="0.0554"/>
              <dgm:constr type="t" for="ch" forName="Child1" refType="h" fact="0"/>
              <dgm:constr type="w" for="ch" forName="Child1" refType="w" fact="0.4927"/>
              <dgm:constr type="h" for="ch" forName="Child1" refType="h" fact="0.2907"/>
            </dgm:constrLst>
          </dgm:if>
          <dgm:if name="Name9" axis="ch ch" ptType="node node" st="1 1" cnt="1 0" func="cnt" op="equ" val="5">
            <dgm:alg type="composite">
              <dgm:param type="ar" val="0.9538"/>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5"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l" for="ch" forName="Accent5" refType="w" fact="0.2858"/>
              <dgm:constr type="t" for="ch" forName="Accent5" refType="h" fact="0.7126"/>
              <dgm:constr type="w" for="ch" forName="Accent5" refType="w" fact="0.1622"/>
              <dgm:constr type="h" for="ch" forName="Accent5" refType="h" fact="0.1333"/>
              <dgm:constr type="l" for="ch" forName="Accent4" refType="w" fact="0.612"/>
              <dgm:constr type="t" for="ch" forName="Accent4" refType="h" fact="0.6834"/>
              <dgm:constr type="w" for="ch" forName="Accent4" refType="w" fact="0.1622"/>
              <dgm:constr type="h" for="ch" forName="Accent4" refType="h" fact="0.1333"/>
              <dgm:constr type="l" for="ch" forName="Accent3" refType="w" fact="0.7435"/>
              <dgm:constr type="t" for="ch" forName="Accent3" refType="h" fact="0.4021"/>
              <dgm:constr type="w" for="ch" forName="Accent3" refType="w" fact="0.1622"/>
              <dgm:constr type="h" for="ch" forName="Accent3" refType="h" fact="0.1333"/>
              <dgm:constr type="l" for="ch" forName="Accent2" refType="w" fact="0.5542"/>
              <dgm:constr type="t" for="ch" forName="Accent2" refType="h" fact="0.1529"/>
              <dgm:constr type="w" for="ch" forName="Accent2" refType="w" fact="0.1622"/>
              <dgm:constr type="h" for="ch" forName="Accent2" refType="h" fact="0.1333"/>
              <dgm:constr type="l" for="ch" forName="Accent1" refType="w" fact="0"/>
              <dgm:constr type="t" for="ch" forName="Accent1" refType="h" fact="0"/>
              <dgm:constr type="w" for="ch" forName="Accent1" refType="w" fact="0"/>
              <dgm:constr type="h" for="ch" forName="Accent1" refType="h" fact="0"/>
              <dgm:constr type="l" for="ch" forName="Child4" refType="w" fact="0.3246"/>
              <dgm:constr type="t" for="ch" forName="Child4" refType="h" fact="0.7093"/>
              <dgm:constr type="w" for="ch" forName="Child4" refType="w" fact="0.3523"/>
              <dgm:constr type="h" for="ch" forName="Child4" refType="h" fact="0.2907"/>
              <dgm:constr type="l" for="ch" forName="Parent" refType="w" fact="0.285"/>
              <dgm:constr type="t" for="ch" forName="Parent" refType="h" fact="0.3226"/>
              <dgm:constr type="w" for="ch" forName="Parent" refType="w" fact="0.4299"/>
              <dgm:constr type="h" for="ch" forName="Parent" refType="h" fact="0.3547"/>
              <dgm:constr type="l" for="ch" forName="Child2" refType="w" fact="0.6477"/>
              <dgm:constr type="t" for="ch" forName="Child2" refType="h" fact="0.1788"/>
              <dgm:constr type="w" for="ch" forName="Child2" refType="w" fact="0.3523"/>
              <dgm:constr type="h" for="ch" forName="Child2" refType="h" fact="0.2907"/>
              <dgm:constr type="l" for="ch" forName="Child3" refType="w" fact="0.6477"/>
              <dgm:constr type="t" for="ch" forName="Child3" refType="h" fact="0.5303"/>
              <dgm:constr type="w" for="ch" forName="Child3" refType="w" fact="0.3523"/>
              <dgm:constr type="h" for="ch" forName="Child3" refType="h" fact="0.2907"/>
              <dgm:constr type="l" for="ch" forName="Child5" refType="w" fact="0"/>
              <dgm:constr type="t" for="ch" forName="Child5" refType="h" fact="0.5305"/>
              <dgm:constr type="w" for="ch" forName="Child5" refType="w" fact="0.3523"/>
              <dgm:constr type="h" for="ch" forName="Child5" refType="h" fact="0.2907"/>
              <dgm:constr type="l" for="ch" forName="Child1" refType="w" fact="0.3246"/>
              <dgm:constr type="t" for="ch" forName="Child1" refType="h" fact="0"/>
              <dgm:constr type="w" for="ch" forName="Child1" refType="w" fact="0.3523"/>
              <dgm:constr type="h" for="ch" forName="Child1" refType="h" fact="0.2907"/>
            </dgm:constrLst>
          </dgm:if>
          <dgm:else name="Name10">
            <dgm:alg type="composite">
              <dgm:param type="ar" val="0.9538"/>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5" refType="primFontSz" refFor="des" refForName="Parent" op="lte"/>
              <dgm:constr type="primFontSz" for="des" forName="Child6" refType="primFontSz" refFor="des" refForName="Parent" op="lte"/>
              <dgm:constr type="primFontSz" for="des" forName="Child7"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ptType="node" op="equ" val="65"/>
              <dgm:constr type="l" for="ch" forName="Accent6" refType="w" fact="0.0934"/>
              <dgm:constr type="t" for="ch" forName="Accent6" refType="h" fact="0.4635"/>
              <dgm:constr type="w" for="ch" forName="Accent6" refType="w" fact="0.1622"/>
              <dgm:constr type="h" for="ch" forName="Accent6" refType="h" fact="0.1333"/>
              <dgm:constr type="l" for="ch" forName="Accent5" refType="w" fact="0.2858"/>
              <dgm:constr type="t" for="ch" forName="Accent5" refType="h" fact="0.7126"/>
              <dgm:constr type="w" for="ch" forName="Accent5" refType="w" fact="0.1622"/>
              <dgm:constr type="h" for="ch" forName="Accent5" refType="h" fact="0.1333"/>
              <dgm:constr type="l" for="ch" forName="Accent4" refType="w" fact="0.612"/>
              <dgm:constr type="t" for="ch" forName="Accent4" refType="h" fact="0.6834"/>
              <dgm:constr type="w" for="ch" forName="Accent4" refType="w" fact="0.1622"/>
              <dgm:constr type="h" for="ch" forName="Accent4" refType="h" fact="0.1333"/>
              <dgm:constr type="l" for="ch" forName="Accent3" refType="w" fact="0.7435"/>
              <dgm:constr type="t" for="ch" forName="Accent3" refType="h" fact="0.4021"/>
              <dgm:constr type="w" for="ch" forName="Accent3" refType="w" fact="0.1622"/>
              <dgm:constr type="h" for="ch" forName="Accent3" refType="h" fact="0.1333"/>
              <dgm:constr type="l" for="ch" forName="Accent2" refType="w" fact="0.5542"/>
              <dgm:constr type="t" for="ch" forName="Accent2" refType="h" fact="0.1529"/>
              <dgm:constr type="w" for="ch" forName="Accent2" refType="w" fact="0.1622"/>
              <dgm:constr type="h" for="ch" forName="Accent2" refType="h" fact="0.1333"/>
              <dgm:constr type="l" for="ch" forName="Accent1" refType="w" fact="0"/>
              <dgm:constr type="t" for="ch" forName="Accent1" refType="h" fact="0"/>
              <dgm:constr type="w" for="ch" forName="Accent1" refType="w" fact="0"/>
              <dgm:constr type="h" for="ch" forName="Accent1" refType="h" fact="0"/>
              <dgm:constr type="l" for="ch" forName="Child4" refType="w" fact="0.3246"/>
              <dgm:constr type="t" for="ch" forName="Child4" refType="h" fact="0.7093"/>
              <dgm:constr type="w" for="ch" forName="Child4" refType="w" fact="0.3523"/>
              <dgm:constr type="h" for="ch" forName="Child4" refType="h" fact="0.2907"/>
              <dgm:constr type="l" for="ch" forName="Parent" refType="w" fact="0.285"/>
              <dgm:constr type="t" for="ch" forName="Parent" refType="h" fact="0.3226"/>
              <dgm:constr type="w" for="ch" forName="Parent" refType="w" fact="0.4299"/>
              <dgm:constr type="h" for="ch" forName="Parent" refType="h" fact="0.3547"/>
              <dgm:constr type="l" for="ch" forName="Child2" refType="w" fact="0.6477"/>
              <dgm:constr type="t" for="ch" forName="Child2" refType="h" fact="0.1788"/>
              <dgm:constr type="w" for="ch" forName="Child2" refType="w" fact="0.3523"/>
              <dgm:constr type="h" for="ch" forName="Child2" refType="h" fact="0.2907"/>
              <dgm:constr type="l" for="ch" forName="Child3" refType="w" fact="0.6477"/>
              <dgm:constr type="t" for="ch" forName="Child3" refType="h" fact="0.5303"/>
              <dgm:constr type="w" for="ch" forName="Child3" refType="w" fact="0.3523"/>
              <dgm:constr type="h" for="ch" forName="Child3" refType="h" fact="0.2907"/>
              <dgm:constr type="l" for="ch" forName="Child5" refType="w" fact="0"/>
              <dgm:constr type="t" for="ch" forName="Child5" refType="h" fact="0.5305"/>
              <dgm:constr type="w" for="ch" forName="Child5" refType="w" fact="0.3523"/>
              <dgm:constr type="h" for="ch" forName="Child5" refType="h" fact="0.2907"/>
              <dgm:constr type="l" for="ch" forName="Child6" refType="w" fact="0"/>
              <dgm:constr type="t" for="ch" forName="Child6" refType="h" fact="0.1784"/>
              <dgm:constr type="w" for="ch" forName="Child6" refType="w" fact="0.3523"/>
              <dgm:constr type="h" for="ch" forName="Child6" refType="h" fact="0.2907"/>
              <dgm:constr type="l" for="ch" forName="Child1" refType="w" fact="0.3246"/>
              <dgm:constr type="t" for="ch" forName="Child1" refType="h" fact="0"/>
              <dgm:constr type="w" for="ch" forName="Child1" refType="w" fact="0.3523"/>
              <dgm:constr type="h" for="ch" forName="Child1" refType="h" fact="0.2907"/>
            </dgm:constrLst>
          </dgm:else>
        </dgm:choose>
      </dgm:if>
      <dgm:else name="Name11">
        <dgm:choose name="Name12">
          <dgm:if name="Name13" axis="ch ch" ptType="node node" st="1 1" cnt="1 0" func="cnt" op="equ" val="0">
            <dgm:alg type="composite">
              <dgm:param type="ar" val="1.1561"/>
            </dgm:alg>
            <dgm:constrLst>
              <dgm:constr type="primFontSz" for="des" forName="Parent" val="65"/>
              <dgm:constr type="l" for="ch" forName="Parent" refType="w" fact="0"/>
              <dgm:constr type="t" for="ch" forName="Parent" refType="h" fact="0"/>
              <dgm:constr type="w" for="ch" forName="Parent" refType="w"/>
              <dgm:constr type="h" for="ch" forName="Parent" refType="h"/>
            </dgm:constrLst>
          </dgm:if>
          <dgm:if name="Name14" axis="ch ch" ptType="node node" st="1 1" cnt="1 0" func="cnt" op="lte" val="1">
            <dgm:alg type="composite">
              <dgm:param type="ar" val="1.368"/>
            </dgm:alg>
            <dgm:constrLst>
              <dgm:constr type="primFontSz" for="des" forName="Parent" val="65"/>
              <dgm:constr type="primFontSz" for="des" forName="Child1" val="65"/>
              <dgm:constr type="primFontSz" for="des" forName="Child1" refType="primFontSz" refFor="des" refForName="Parent" op="lte"/>
              <dgm:constr type="r" for="ch" forName="Accent1" refType="w" fact="0.8315"/>
              <dgm:constr type="t" for="ch" forName="Accent1" refType="h" fact="0.2946"/>
              <dgm:constr type="w" for="ch" forName="Accent1" refType="w" fact="0.462"/>
              <dgm:constr type="h" for="ch" forName="Accent1" refType="h" fact="0.5472"/>
              <dgm:constr type="r" for="ch" forName="Parent" refType="w"/>
              <dgm:constr type="t" for="ch" forName="Parent" refType="h" fact="0.2885"/>
              <dgm:constr type="w" for="ch" forName="Parent" refType="w" fact="0.6013"/>
              <dgm:constr type="h" for="ch" forName="Parent" refType="h" fact="0.7115"/>
              <dgm:constr type="r" for="ch" forName="Child1" refType="w" fact="0.4927"/>
              <dgm:constr type="t" for="ch" forName="Child1" refType="h" fact="0"/>
              <dgm:constr type="w" for="ch" forName="Child1" refType="w" fact="0.4927"/>
              <dgm:constr type="h" for="ch" forName="Child1" refType="h" fact="0.5831"/>
            </dgm:constrLst>
          </dgm:if>
          <dgm:if name="Name15" axis="ch ch" ptType="node node" st="1 1" cnt="1 0" func="cnt" op="equ" val="2">
            <dgm:alg type="composite">
              <dgm:param type="ar" val="1.0619"/>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2" refType="primFontSz" refFor="des" refForName="Child1" op="equ"/>
              <dgm:constr type="r" for="ch" forName="Accent2" refType="w" fact="0.3587"/>
              <dgm:constr type="t" for="ch" forName="Accent2" refType="h" fact="0.3477"/>
              <dgm:constr type="w" for="ch" forName="Accent2" refType="w" fact="0.2269"/>
              <dgm:constr type="h" for="ch" forName="Accent2" refType="h" fact="0.2076"/>
              <dgm:constr type="r" for="ch" forName="Accent1" refType="w" fact="0"/>
              <dgm:constr type="t" for="ch" forName="Accent1" refType="h" fact="0"/>
              <dgm:constr type="w" for="ch" forName="Accent1" refType="w" fact="0"/>
              <dgm:constr type="h" for="ch" forName="Accent1" refType="h" fact="0"/>
              <dgm:constr type="r" for="ch" forName="Parent" refType="w"/>
              <dgm:constr type="t" for="ch" forName="Parent" refType="h" fact="0.2239"/>
              <dgm:constr type="w" for="ch" forName="Parent" refType="w" fact="0.6013"/>
              <dgm:constr type="h" for="ch" forName="Parent" refType="h" fact="0.5523"/>
              <dgm:constr type="r" for="ch" forName="Child1" refType="w" fact="0.4927"/>
              <dgm:constr type="t" for="ch" forName="Child1" refType="h" fact="0"/>
              <dgm:constr type="w" for="ch" forName="Child1" refType="w" fact="0.4927"/>
              <dgm:constr type="h" for="ch" forName="Child1" refType="h" fact="0.4527"/>
              <dgm:constr type="r" for="ch" forName="Child2" refType="w" fact="0.5073"/>
              <dgm:constr type="t" for="ch" forName="Child2" refType="h" fact="0.5473"/>
              <dgm:constr type="w" for="ch" forName="Child2" refType="w" fact="0.4927"/>
              <dgm:constr type="h" for="ch" forName="Child2" refType="h" fact="0.4527"/>
            </dgm:constrLst>
          </dgm:if>
          <dgm:if name="Name16" axis="ch ch" ptType="node node" st="1 1" cnt="1 0" func="cnt" op="equ" val="3">
            <dgm:alg type="composite">
              <dgm:param type="ar" val="0.8305"/>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2" refType="primFontSz" refFor="des" refForName="Child1" op="equ"/>
              <dgm:constr type="primFontSz" for="des" forName="Child3" refType="primFontSz" refFor="des" refForName="Child1" op="equ"/>
              <dgm:constr type="r" for="ch" forName="Accent3" refType="w" fact="0.5427"/>
              <dgm:constr type="t" for="ch" forName="Accent3" refType="h" fact="0.6145"/>
              <dgm:constr type="w" for="ch" forName="Accent3" refType="w" fact="0.2269"/>
              <dgm:constr type="h" for="ch" forName="Accent3" refType="h" fact="0.1623"/>
              <dgm:constr type="r" for="ch" forName="Accent2" refType="w" fact="0.3587"/>
              <dgm:constr type="t" for="ch" forName="Accent2" refType="h" fact="0.2719"/>
              <dgm:constr type="w" for="ch" forName="Accent2" refType="w" fact="0.2269"/>
              <dgm:constr type="h" for="ch" forName="Accent2" refType="h" fact="0.1623"/>
              <dgm:constr type="r" for="ch" forName="Accent1" refType="w" fact="0"/>
              <dgm:constr type="t" for="ch" forName="Accent1" refType="h" fact="0"/>
              <dgm:constr type="w" for="ch" forName="Accent1" refType="w" fact="0"/>
              <dgm:constr type="h" for="ch" forName="Accent1" refType="h" fact="0"/>
              <dgm:constr type="r" for="ch" forName="Child3" refType="w" fact="0.9446"/>
              <dgm:constr type="t" for="ch" forName="Child3" refType="h" fact="0.646"/>
              <dgm:constr type="w" for="ch" forName="Child3" refType="w" fact="0.4927"/>
              <dgm:constr type="h" for="ch" forName="Child3" refType="h" fact="0.354"/>
              <dgm:constr type="r" for="ch" forName="Parent" refType="w"/>
              <dgm:constr type="t" for="ch" forName="Parent" refType="h" fact="0.1751"/>
              <dgm:constr type="w" for="ch" forName="Parent" refType="w" fact="0.6013"/>
              <dgm:constr type="h" for="ch" forName="Parent" refType="h" fact="0.4319"/>
              <dgm:constr type="r" for="ch" forName="Child1" refType="w" fact="0.4927"/>
              <dgm:constr type="t" for="ch" forName="Child1" refType="h" fact="0"/>
              <dgm:constr type="w" for="ch" forName="Child1" refType="w" fact="0.4927"/>
              <dgm:constr type="h" for="ch" forName="Child1" refType="h" fact="0.354"/>
              <dgm:constr type="r" for="ch" forName="Child2" refType="w" fact="0.4927"/>
              <dgm:constr type="t" for="ch" forName="Child2" refType="h" fact="0.428"/>
              <dgm:constr type="w" for="ch" forName="Child2" refType="w" fact="0.4927"/>
              <dgm:constr type="h" for="ch" forName="Child2" refType="h" fact="0.354"/>
            </dgm:constrLst>
          </dgm:if>
          <dgm:if name="Name17" axis="ch ch" ptType="node node" st="1 1" cnt="1 0" func="cnt" op="equ" val="4">
            <dgm:alg type="composite">
              <dgm:param type="ar" val="0.682"/>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r" for="ch" forName="Accent4" refType="w" fact="0.5427"/>
              <dgm:constr type="t" for="ch" forName="Accent4" refType="h" fact="0.6834"/>
              <dgm:constr type="w" for="ch" forName="Accent4" refType="w" fact="0.2269"/>
              <dgm:constr type="h" for="ch" forName="Accent4" refType="h" fact="0.1333"/>
              <dgm:constr type="r" for="ch" forName="Accent3" refType="w" fact="0.3587"/>
              <dgm:constr type="t" for="ch" forName="Accent3" refType="h" fact="0.4021"/>
              <dgm:constr type="w" for="ch" forName="Accent3" refType="w" fact="0.2269"/>
              <dgm:constr type="h" for="ch" forName="Accent3" refType="h" fact="0.1333"/>
              <dgm:constr type="r" for="ch" forName="Accent2" refType="w" fact="0.6235"/>
              <dgm:constr type="t" for="ch" forName="Accent2" refType="h" fact="0.1529"/>
              <dgm:constr type="w" for="ch" forName="Accent2" refType="w" fact="0.2269"/>
              <dgm:constr type="h" for="ch" forName="Accent2" refType="h" fact="0.1333"/>
              <dgm:constr type="r" for="ch" forName="Accent1" refType="w" fact="0"/>
              <dgm:constr type="t" for="ch" forName="Accent1" refType="h" fact="0"/>
              <dgm:constr type="w" for="ch" forName="Accent1" refType="w" fact="0"/>
              <dgm:constr type="h" for="ch" forName="Accent1" refType="h" fact="0"/>
              <dgm:constr type="r" for="ch" forName="Child4" refType="w" fact="0.9446"/>
              <dgm:constr type="t" for="ch" forName="Child4" refType="h" fact="0.7093"/>
              <dgm:constr type="w" for="ch" forName="Child4" refType="w" fact="0.4927"/>
              <dgm:constr type="h" for="ch" forName="Child4" refType="h" fact="0.2907"/>
              <dgm:constr type="r" for="ch" forName="Parent" refType="w"/>
              <dgm:constr type="t" for="ch" forName="Parent" refType="h" fact="0.3226"/>
              <dgm:constr type="w" for="ch" forName="Parent" refType="w" fact="0.6013"/>
              <dgm:constr type="h" for="ch" forName="Parent" refType="h" fact="0.3547"/>
              <dgm:constr type="r" for="ch" forName="Child2" refType="w" fact="0.4927"/>
              <dgm:constr type="t" for="ch" forName="Child2" refType="h" fact="0.1788"/>
              <dgm:constr type="w" for="ch" forName="Child2" refType="w" fact="0.4927"/>
              <dgm:constr type="h" for="ch" forName="Child2" refType="h" fact="0.2907"/>
              <dgm:constr type="r" for="ch" forName="Child3" refType="w" fact="0.4927"/>
              <dgm:constr type="t" for="ch" forName="Child3" refType="h" fact="0.5303"/>
              <dgm:constr type="w" for="ch" forName="Child3" refType="w" fact="0.4927"/>
              <dgm:constr type="h" for="ch" forName="Child3" refType="h" fact="0.2907"/>
              <dgm:constr type="r" for="ch" forName="Child1" refType="w" fact="0.9446"/>
              <dgm:constr type="t" for="ch" forName="Child1" refType="h" fact="0"/>
              <dgm:constr type="w" for="ch" forName="Child1" refType="w" fact="0.4927"/>
              <dgm:constr type="h" for="ch" forName="Child1" refType="h" fact="0.2907"/>
            </dgm:constrLst>
          </dgm:if>
          <dgm:if name="Name18" axis="ch ch" ptType="node node" st="1 1" cnt="1 0" func="cnt" op="equ" val="5">
            <dgm:alg type="composite">
              <dgm:param type="ar" val="0.9538"/>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5"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r" for="ch" forName="Accent5" refType="w" fact="0.7142"/>
              <dgm:constr type="t" for="ch" forName="Accent5" refType="h" fact="0.7126"/>
              <dgm:constr type="w" for="ch" forName="Accent5" refType="w" fact="0.1622"/>
              <dgm:constr type="h" for="ch" forName="Accent5" refType="h" fact="0.1333"/>
              <dgm:constr type="r" for="ch" forName="Accent4" refType="w" fact="0.388"/>
              <dgm:constr type="t" for="ch" forName="Accent4" refType="h" fact="0.6834"/>
              <dgm:constr type="w" for="ch" forName="Accent4" refType="w" fact="0.1622"/>
              <dgm:constr type="h" for="ch" forName="Accent4" refType="h" fact="0.1333"/>
              <dgm:constr type="r" for="ch" forName="Accent3" refType="w" fact="0.2565"/>
              <dgm:constr type="t" for="ch" forName="Accent3" refType="h" fact="0.4021"/>
              <dgm:constr type="w" for="ch" forName="Accent3" refType="w" fact="0.1622"/>
              <dgm:constr type="h" for="ch" forName="Accent3" refType="h" fact="0.1333"/>
              <dgm:constr type="r" for="ch" forName="Accent2" refType="w" fact="0.4458"/>
              <dgm:constr type="t" for="ch" forName="Accent2" refType="h" fact="0.1529"/>
              <dgm:constr type="w" for="ch" forName="Accent2" refType="w" fact="0.1622"/>
              <dgm:constr type="h" for="ch" forName="Accent2" refType="h" fact="0.1333"/>
              <dgm:constr type="r" for="ch" forName="Accent1" refType="w" fact="0"/>
              <dgm:constr type="t" for="ch" forName="Accent1" refType="h" fact="0"/>
              <dgm:constr type="w" for="ch" forName="Accent1" refType="w" fact="0"/>
              <dgm:constr type="h" for="ch" forName="Accent1" refType="h" fact="0"/>
              <dgm:constr type="r" for="ch" forName="Child4" refType="w" fact="0.6754"/>
              <dgm:constr type="t" for="ch" forName="Child4" refType="h" fact="0.7093"/>
              <dgm:constr type="w" for="ch" forName="Child4" refType="w" fact="0.3523"/>
              <dgm:constr type="h" for="ch" forName="Child4" refType="h" fact="0.2907"/>
              <dgm:constr type="r" for="ch" forName="Parent" refType="w" fact="0.715"/>
              <dgm:constr type="t" for="ch" forName="Parent" refType="h" fact="0.3226"/>
              <dgm:constr type="w" for="ch" forName="Parent" refType="w" fact="0.4299"/>
              <dgm:constr type="h" for="ch" forName="Parent" refType="h" fact="0.3547"/>
              <dgm:constr type="r" for="ch" forName="Child2" refType="w" fact="0.3523"/>
              <dgm:constr type="t" for="ch" forName="Child2" refType="h" fact="0.1788"/>
              <dgm:constr type="w" for="ch" forName="Child2" refType="w" fact="0.3523"/>
              <dgm:constr type="h" for="ch" forName="Child2" refType="h" fact="0.2907"/>
              <dgm:constr type="r" for="ch" forName="Child3" refType="w" fact="0.3523"/>
              <dgm:constr type="t" for="ch" forName="Child3" refType="h" fact="0.5303"/>
              <dgm:constr type="w" for="ch" forName="Child3" refType="w" fact="0.3523"/>
              <dgm:constr type="h" for="ch" forName="Child3" refType="h" fact="0.2907"/>
              <dgm:constr type="r" for="ch" forName="Child5" refType="w"/>
              <dgm:constr type="t" for="ch" forName="Child5" refType="h" fact="0.5305"/>
              <dgm:constr type="w" for="ch" forName="Child5" refType="w" fact="0.3523"/>
              <dgm:constr type="h" for="ch" forName="Child5" refType="h" fact="0.2907"/>
              <dgm:constr type="r" for="ch" forName="Child1" refType="w" fact="0.6754"/>
              <dgm:constr type="t" for="ch" forName="Child1" refType="h" fact="0"/>
              <dgm:constr type="w" for="ch" forName="Child1" refType="w" fact="0.3523"/>
              <dgm:constr type="h" for="ch" forName="Child1" refType="h" fact="0.2907"/>
            </dgm:constrLst>
          </dgm:if>
          <dgm:else name="Name19">
            <dgm:alg type="composite">
              <dgm:param type="ar" val="0.9538"/>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5" refType="primFontSz" refFor="des" refForName="Parent" op="lte"/>
              <dgm:constr type="primFontSz" for="des" forName="Child6" refType="primFontSz" refFor="des" refForName="Parent" op="lte"/>
              <dgm:constr type="primFontSz" for="des" forName="Child7"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ptType="node" op="equ" val="65"/>
              <dgm:constr type="r" for="ch" forName="Accent6" refType="w" fact="0.9066"/>
              <dgm:constr type="t" for="ch" forName="Accent6" refType="h" fact="0.4635"/>
              <dgm:constr type="w" for="ch" forName="Accent6" refType="w" fact="0.1622"/>
              <dgm:constr type="h" for="ch" forName="Accent6" refType="h" fact="0.1333"/>
              <dgm:constr type="r" for="ch" forName="Accent5" refType="w" fact="0.7142"/>
              <dgm:constr type="t" for="ch" forName="Accent5" refType="h" fact="0.7126"/>
              <dgm:constr type="w" for="ch" forName="Accent5" refType="w" fact="0.1622"/>
              <dgm:constr type="h" for="ch" forName="Accent5" refType="h" fact="0.1333"/>
              <dgm:constr type="r" for="ch" forName="Accent4" refType="w" fact="0.388"/>
              <dgm:constr type="t" for="ch" forName="Accent4" refType="h" fact="0.6834"/>
              <dgm:constr type="w" for="ch" forName="Accent4" refType="w" fact="0.1622"/>
              <dgm:constr type="h" for="ch" forName="Accent4" refType="h" fact="0.1333"/>
              <dgm:constr type="r" for="ch" forName="Accent3" refType="w" fact="0.2565"/>
              <dgm:constr type="t" for="ch" forName="Accent3" refType="h" fact="0.4021"/>
              <dgm:constr type="w" for="ch" forName="Accent3" refType="w" fact="0.1622"/>
              <dgm:constr type="h" for="ch" forName="Accent3" refType="h" fact="0.1333"/>
              <dgm:constr type="r" for="ch" forName="Accent2" refType="w" fact="0.4458"/>
              <dgm:constr type="t" for="ch" forName="Accent2" refType="h" fact="0.1529"/>
              <dgm:constr type="w" for="ch" forName="Accent2" refType="w" fact="0.1622"/>
              <dgm:constr type="h" for="ch" forName="Accent2" refType="h" fact="0.1333"/>
              <dgm:constr type="r" for="ch" forName="Accent1" refType="w" fact="0"/>
              <dgm:constr type="t" for="ch" forName="Accent1" refType="h" fact="0"/>
              <dgm:constr type="w" for="ch" forName="Accent1" refType="w" fact="0"/>
              <dgm:constr type="h" for="ch" forName="Accent1" refType="h" fact="0"/>
              <dgm:constr type="r" for="ch" forName="Child4" refType="w" fact="0.6754"/>
              <dgm:constr type="t" for="ch" forName="Child4" refType="h" fact="0.7093"/>
              <dgm:constr type="w" for="ch" forName="Child4" refType="w" fact="0.3523"/>
              <dgm:constr type="h" for="ch" forName="Child4" refType="h" fact="0.2907"/>
              <dgm:constr type="r" for="ch" forName="Parent" refType="w" fact="0.715"/>
              <dgm:constr type="t" for="ch" forName="Parent" refType="h" fact="0.3226"/>
              <dgm:constr type="w" for="ch" forName="Parent" refType="w" fact="0.4299"/>
              <dgm:constr type="h" for="ch" forName="Parent" refType="h" fact="0.3547"/>
              <dgm:constr type="r" for="ch" forName="Child2" refType="w" fact="0.3523"/>
              <dgm:constr type="t" for="ch" forName="Child2" refType="h" fact="0.1788"/>
              <dgm:constr type="w" for="ch" forName="Child2" refType="w" fact="0.3523"/>
              <dgm:constr type="h" for="ch" forName="Child2" refType="h" fact="0.2907"/>
              <dgm:constr type="r" for="ch" forName="Child3" refType="w" fact="0.3523"/>
              <dgm:constr type="t" for="ch" forName="Child3" refType="h" fact="0.5303"/>
              <dgm:constr type="w" for="ch" forName="Child3" refType="w" fact="0.3523"/>
              <dgm:constr type="h" for="ch" forName="Child3" refType="h" fact="0.2907"/>
              <dgm:constr type="r" for="ch" forName="Child5" refType="w"/>
              <dgm:constr type="t" for="ch" forName="Child5" refType="h" fact="0.5305"/>
              <dgm:constr type="w" for="ch" forName="Child5" refType="w" fact="0.3523"/>
              <dgm:constr type="h" for="ch" forName="Child5" refType="h" fact="0.2907"/>
              <dgm:constr type="r" for="ch" forName="Child6" refType="w"/>
              <dgm:constr type="t" for="ch" forName="Child6" refType="h" fact="0.1784"/>
              <dgm:constr type="w" for="ch" forName="Child6" refType="w" fact="0.3523"/>
              <dgm:constr type="h" for="ch" forName="Child6" refType="h" fact="0.2907"/>
              <dgm:constr type="r" for="ch" forName="Child1" refType="w" fact="0.6754"/>
              <dgm:constr type="t" for="ch" forName="Child1" refType="h" fact="0"/>
              <dgm:constr type="w" for="ch" forName="Child1" refType="w" fact="0.3523"/>
              <dgm:constr type="h" for="ch" forName="Child1" refType="h" fact="0.2907"/>
            </dgm:constrLst>
          </dgm:else>
        </dgm:choose>
      </dgm:else>
    </dgm:choose>
    <dgm:forEach name="wrapper" axis="self" ptType="parTrans">
      <dgm:forEach name="accentRepeat" axis="self">
        <dgm:layoutNode name="Accent" styleLbl="bgShp">
          <dgm:alg type="sp"/>
          <dgm:shape xmlns:r="http://schemas.openxmlformats.org/officeDocument/2006/relationships" type="hexagon" r:blip="" zOrderOff="-2">
            <dgm:adjLst>
              <dgm:adj idx="1" val="0.289"/>
              <dgm:adj idx="2" val="1.1547"/>
            </dgm:adjLst>
          </dgm:shape>
          <dgm:presOf/>
        </dgm:layoutNode>
      </dgm:forEach>
    </dgm:forEach>
    <dgm:forEach name="Name20" axis="ch" ptType="node" cnt="1">
      <dgm:layoutNode name="Parent" styleLbl="node0">
        <dgm:varLst>
          <dgm:chMax val="6"/>
          <dgm:chPref val="6"/>
        </dgm:varLst>
        <dgm:alg type="tx"/>
        <dgm:shape xmlns:r="http://schemas.openxmlformats.org/officeDocument/2006/relationships" type="hexagon" r:blip="">
          <dgm:adjLst>
            <dgm:adj idx="1" val="0.2857"/>
            <dgm:adj idx="2" val="1.1547"/>
          </dgm:adjLst>
        </dgm:shape>
        <dgm:presOf axis="self"/>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21" axis="ch ch" ptType="node node" st="1 1" cnt="1 1">
      <dgm:layoutNode name="Accent1">
        <dgm:alg type="sp"/>
        <dgm:shape xmlns:r="http://schemas.openxmlformats.org/officeDocument/2006/relationships" r:blip="" zOrderOff="-2">
          <dgm:adjLst/>
        </dgm:shape>
        <dgm:presOf/>
        <dgm:constrLst/>
        <dgm:forEach name="Name22" ref="accentRepeat"/>
      </dgm:layoutNode>
      <dgm:layoutNode name="Child1"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23" axis="ch ch" ptType="node node" st="1 2" cnt="1 1">
      <dgm:layoutNode name="Accent2">
        <dgm:alg type="sp"/>
        <dgm:shape xmlns:r="http://schemas.openxmlformats.org/officeDocument/2006/relationships" r:blip="" zOrderOff="-2">
          <dgm:adjLst/>
        </dgm:shape>
        <dgm:presOf/>
        <dgm:constrLst/>
        <dgm:forEach name="Name24" ref="accentRepeat"/>
      </dgm:layoutNode>
      <dgm:layoutNode name="Child2"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25" axis="ch ch" ptType="node node" st="1 3" cnt="1 1">
      <dgm:layoutNode name="Accent3">
        <dgm:alg type="sp"/>
        <dgm:shape xmlns:r="http://schemas.openxmlformats.org/officeDocument/2006/relationships" r:blip="" zOrderOff="-2">
          <dgm:adjLst/>
        </dgm:shape>
        <dgm:presOf/>
        <dgm:constrLst/>
        <dgm:forEach name="Name26" ref="accentRepeat"/>
      </dgm:layoutNode>
      <dgm:layoutNode name="Child3"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27" axis="ch ch" ptType="node node" st="1 4" cnt="1 1">
      <dgm:layoutNode name="Accent4">
        <dgm:alg type="sp"/>
        <dgm:shape xmlns:r="http://schemas.openxmlformats.org/officeDocument/2006/relationships" r:blip="">
          <dgm:adjLst/>
        </dgm:shape>
        <dgm:presOf/>
        <dgm:constrLst/>
        <dgm:forEach name="Name28" ref="accentRepeat"/>
      </dgm:layoutNode>
      <dgm:layoutNode name="Child4"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29" axis="ch ch" ptType="node node" st="1 5" cnt="1 1">
      <dgm:layoutNode name="Accent5">
        <dgm:alg type="sp"/>
        <dgm:shape xmlns:r="http://schemas.openxmlformats.org/officeDocument/2006/relationships" r:blip="">
          <dgm:adjLst/>
        </dgm:shape>
        <dgm:presOf/>
        <dgm:constrLst/>
        <dgm:forEach name="Name30" ref="accentRepeat"/>
      </dgm:layoutNode>
      <dgm:layoutNode name="Child5"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31" axis="ch ch" ptType="node node" st="1 6" cnt="1 1">
      <dgm:layoutNode name="Accent6">
        <dgm:alg type="sp"/>
        <dgm:shape xmlns:r="http://schemas.openxmlformats.org/officeDocument/2006/relationships" r:blip="">
          <dgm:adjLst/>
        </dgm:shape>
        <dgm:presOf/>
        <dgm:constrLst/>
        <dgm:forEach name="Name32" ref="accentRepeat"/>
      </dgm:layoutNode>
      <dgm:layoutNode name="Child6"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layoutNode>
</dgm:layoutDef>
</file>

<file path=ppt/diagrams/layout3.xml><?xml version="1.0" encoding="utf-8"?>
<dgm:layoutDef xmlns:dgm="http://schemas.openxmlformats.org/drawingml/2006/diagram" xmlns:a="http://schemas.openxmlformats.org/drawingml/2006/main" uniqueId="urn:microsoft.com/office/officeart/2011/layout/HexagonRadial">
  <dgm:title val="Hexagon Radial"/>
  <dgm:desc val="Use to show a sequential process that relates to a central idea or theme. Limited to six Level 2 shapes. Works best with small amounts of text. Unused text does not appear, but remains available if you switch layouts."/>
  <dgm:catLst>
    <dgm:cat type="cycle" pri="8500"/>
    <dgm:cat type="officeonline" pri="9000"/>
  </dgm:catLst>
  <dgm:sampData>
    <dgm:dataModel>
      <dgm:ptLst>
        <dgm:pt modelId="0" type="doc"/>
        <dgm:pt modelId="10">
          <dgm:prSet phldr="1"/>
        </dgm:pt>
        <dgm:pt modelId="11">
          <dgm:prSet phldr="1"/>
        </dgm:pt>
        <dgm:pt modelId="12">
          <dgm:prSet phldr="1"/>
        </dgm:pt>
        <dgm:pt modelId="13">
          <dgm:prSet phldr="1"/>
        </dgm:pt>
        <dgm:pt modelId="14">
          <dgm:prSet phldr="1"/>
        </dgm:pt>
        <dgm:pt modelId="15">
          <dgm:prSet phldr="1"/>
        </dgm:pt>
        <dgm:pt modelId="16">
          <dgm:prSet phldr="1"/>
        </dgm:pt>
      </dgm:ptLst>
      <dgm:cxnLst>
        <dgm:cxn modelId="40" srcId="0" destId="10" srcOrd="0" destOrd="0"/>
        <dgm:cxn modelId="50" srcId="10" destId="11" srcOrd="0" destOrd="0"/>
        <dgm:cxn modelId="60" srcId="10" destId="12" srcOrd="0" destOrd="0"/>
        <dgm:cxn modelId="70" srcId="10" destId="13" srcOrd="0" destOrd="0"/>
        <dgm:cxn modelId="80" srcId="10" destId="14" srcOrd="0" destOrd="0"/>
        <dgm:cxn modelId="90" srcId="10" destId="15" srcOrd="0" destOrd="0"/>
        <dgm:cxn modelId="100" srcId="10" destId="16" srcOrd="0" destOrd="0"/>
      </dgm:cxnLst>
      <dgm:bg/>
      <dgm:whole/>
    </dgm:dataModel>
  </dgm:sampData>
  <dgm:styleData>
    <dgm:dataModel>
      <dgm:ptLst>
        <dgm:pt modelId="0" type="doc"/>
        <dgm:pt modelId="10">
          <dgm:prSet phldr="1"/>
        </dgm:pt>
        <dgm:pt modelId="11">
          <dgm:prSet phldr="1"/>
        </dgm:pt>
        <dgm:pt modelId="12">
          <dgm:prSet phldr="1"/>
        </dgm:pt>
        <dgm:pt modelId="13">
          <dgm:prSet phldr="1"/>
        </dgm:pt>
      </dgm:ptLst>
      <dgm:cxnLst>
        <dgm:cxn modelId="40" srcId="0" destId="10" srcOrd="0" destOrd="0"/>
        <dgm:cxn modelId="50" srcId="10" destId="11" srcOrd="0" destOrd="0"/>
        <dgm:cxn modelId="60" srcId="10" destId="12" srcOrd="0" destOrd="0"/>
        <dgm:cxn modelId="70" srcId="10" destId="13" srcOrd="0" destOrd="0"/>
      </dgm:cxnLst>
      <dgm:bg/>
      <dgm:whole/>
    </dgm:dataModel>
  </dgm:styleData>
  <dgm:clrData>
    <dgm:dataModel>
      <dgm:ptLst>
        <dgm:pt modelId="0" type="doc"/>
        <dgm:pt modelId="10">
          <dgm:prSet phldr="1"/>
        </dgm:pt>
        <dgm:pt modelId="11">
          <dgm:prSet phldr="1"/>
        </dgm:pt>
        <dgm:pt modelId="12">
          <dgm:prSet phldr="1"/>
        </dgm:pt>
        <dgm:pt modelId="13">
          <dgm:prSet phldr="1"/>
        </dgm:pt>
        <dgm:pt modelId="14">
          <dgm:prSet phldr="1"/>
        </dgm:pt>
        <dgm:pt modelId="15">
          <dgm:prSet phldr="1"/>
        </dgm:pt>
        <dgm:pt modelId="16">
          <dgm:prSet phldr="1"/>
        </dgm:pt>
      </dgm:ptLst>
      <dgm:cxnLst>
        <dgm:cxn modelId="40" srcId="0" destId="10" srcOrd="0" destOrd="0"/>
        <dgm:cxn modelId="50" srcId="10" destId="11" srcOrd="0" destOrd="0"/>
        <dgm:cxn modelId="60" srcId="10" destId="12" srcOrd="0" destOrd="0"/>
        <dgm:cxn modelId="70" srcId="10" destId="13" srcOrd="0" destOrd="0"/>
        <dgm:cxn modelId="80" srcId="10" destId="14" srcOrd="0" destOrd="0"/>
        <dgm:cxn modelId="90" srcId="10" destId="15" srcOrd="0" destOrd="0"/>
        <dgm:cxn modelId="100" srcId="10" destId="16" srcOrd="0" destOrd="0"/>
      </dgm:cxnLst>
      <dgm:bg/>
      <dgm:whole/>
    </dgm:dataModel>
  </dgm:clrData>
  <dgm:layoutNode name="Name0">
    <dgm:varLst>
      <dgm:chMax val="1"/>
      <dgm:chPref val="1"/>
      <dgm:dir/>
      <dgm:animOne val="branch"/>
      <dgm:animLvl val="lvl"/>
    </dgm:varLst>
    <dgm:shape xmlns:r="http://schemas.openxmlformats.org/officeDocument/2006/relationships" r:blip="">
      <dgm:adjLst/>
    </dgm:shape>
    <dgm:choose name="Name1">
      <dgm:if name="Name2" func="var" arg="dir" op="equ" val="norm">
        <dgm:choose name="Name3">
          <dgm:if name="Name4" axis="ch ch" ptType="node node" st="1 1" cnt="1 0" func="cnt" op="equ" val="0">
            <dgm:alg type="composite">
              <dgm:param type="ar" val="1.1561"/>
            </dgm:alg>
            <dgm:constrLst>
              <dgm:constr type="primFontSz" for="des" forName="Parent" val="65"/>
              <dgm:constr type="l" for="ch" forName="Parent" refType="w" fact="0"/>
              <dgm:constr type="t" for="ch" forName="Parent" refType="h" fact="0"/>
              <dgm:constr type="w" for="ch" forName="Parent" refType="w"/>
              <dgm:constr type="h" for="ch" forName="Parent" refType="h"/>
            </dgm:constrLst>
          </dgm:if>
          <dgm:if name="Name5" axis="ch ch" ptType="node node" st="1 1" cnt="1 0" func="cnt" op="lte" val="1">
            <dgm:alg type="composite">
              <dgm:param type="ar" val="1.368"/>
            </dgm:alg>
            <dgm:constrLst>
              <dgm:constr type="primFontSz" for="des" forName="Parent" val="65"/>
              <dgm:constr type="primFontSz" for="des" forName="Child1" val="65"/>
              <dgm:constr type="primFontSz" for="des" forName="Child1" refType="primFontSz" refFor="des" refForName="Parent" op="lte"/>
              <dgm:constr type="l" for="ch" forName="Accent1" refType="w" fact="0.1685"/>
              <dgm:constr type="t" for="ch" forName="Accent1" refType="h" fact="0.2946"/>
              <dgm:constr type="w" for="ch" forName="Accent1" refType="w" fact="0.462"/>
              <dgm:constr type="h" for="ch" forName="Accent1" refType="h" fact="0.5472"/>
              <dgm:constr type="l" for="ch" forName="Parent" refType="w" fact="0"/>
              <dgm:constr type="t" for="ch" forName="Parent" refType="h" fact="0.2885"/>
              <dgm:constr type="w" for="ch" forName="Parent" refType="w" fact="0.6013"/>
              <dgm:constr type="h" for="ch" forName="Parent" refType="h" fact="0.7115"/>
              <dgm:constr type="l" for="ch" forName="Child1" refType="w" fact="0.5073"/>
              <dgm:constr type="t" for="ch" forName="Child1" refType="h" fact="0"/>
              <dgm:constr type="w" for="ch" forName="Child1" refType="w" fact="0.4927"/>
              <dgm:constr type="h" for="ch" forName="Child1" refType="h" fact="0.5831"/>
            </dgm:constrLst>
          </dgm:if>
          <dgm:if name="Name6" axis="ch ch" ptType="node node" st="1 1" cnt="1 0" func="cnt" op="equ" val="2">
            <dgm:alg type="composite">
              <dgm:param type="ar" val="1.0619"/>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2" refType="primFontSz" refFor="des" refForName="Child1" op="equ"/>
              <dgm:constr type="l" for="ch" forName="Accent2" refType="w" fact="0.6413"/>
              <dgm:constr type="t" for="ch" forName="Accent2" refType="h" fact="0.3477"/>
              <dgm:constr type="w" for="ch" forName="Accent2" refType="w" fact="0.2269"/>
              <dgm:constr type="h" for="ch" forName="Accent2" refType="h" fact="0.2076"/>
              <dgm:constr type="l" for="ch" forName="Accent1" refType="w" fact="0"/>
              <dgm:constr type="t" for="ch" forName="Accent1" refType="h" fact="0"/>
              <dgm:constr type="w" for="ch" forName="Accent1" refType="w" fact="0"/>
              <dgm:constr type="h" for="ch" forName="Accent1" refType="h" fact="0"/>
              <dgm:constr type="l" for="ch" forName="Parent" refType="w" fact="0"/>
              <dgm:constr type="t" for="ch" forName="Parent" refType="h" fact="0.2239"/>
              <dgm:constr type="w" for="ch" forName="Parent" refType="w" fact="0.6013"/>
              <dgm:constr type="h" for="ch" forName="Parent" refType="h" fact="0.5523"/>
              <dgm:constr type="l" for="ch" forName="Child1" refType="w" fact="0.5073"/>
              <dgm:constr type="t" for="ch" forName="Child1" refType="h" fact="0"/>
              <dgm:constr type="w" for="ch" forName="Child1" refType="w" fact="0.4927"/>
              <dgm:constr type="h" for="ch" forName="Child1" refType="h" fact="0.4527"/>
              <dgm:constr type="l" for="ch" forName="Child2" refType="w" fact="0.5073"/>
              <dgm:constr type="t" for="ch" forName="Child2" refType="h" fact="0.5473"/>
              <dgm:constr type="w" for="ch" forName="Child2" refType="w" fact="0.4927"/>
              <dgm:constr type="h" for="ch" forName="Child2" refType="h" fact="0.4527"/>
            </dgm:constrLst>
          </dgm:if>
          <dgm:if name="Name7" axis="ch ch" ptType="node node" st="1 1" cnt="1 0" func="cnt" op="equ" val="3">
            <dgm:alg type="composite">
              <dgm:param type="ar" val="0.8305"/>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2" refType="primFontSz" refFor="des" refForName="Child1" op="equ"/>
              <dgm:constr type="primFontSz" for="des" forName="Child3" refType="primFontSz" refFor="des" refForName="Child1" op="equ"/>
              <dgm:constr type="l" for="ch" forName="Accent3" refType="w" fact="0.4573"/>
              <dgm:constr type="t" for="ch" forName="Accent3" refType="h" fact="0.6145"/>
              <dgm:constr type="w" for="ch" forName="Accent3" refType="w" fact="0.2269"/>
              <dgm:constr type="h" for="ch" forName="Accent3" refType="h" fact="0.1623"/>
              <dgm:constr type="l" for="ch" forName="Accent2" refType="w" fact="0.6413"/>
              <dgm:constr type="t" for="ch" forName="Accent2" refType="h" fact="0.2719"/>
              <dgm:constr type="w" for="ch" forName="Accent2" refType="w" fact="0.2269"/>
              <dgm:constr type="h" for="ch" forName="Accent2" refType="h" fact="0.1623"/>
              <dgm:constr type="l" for="ch" forName="Accent1" refType="w" fact="0"/>
              <dgm:constr type="t" for="ch" forName="Accent1" refType="h" fact="0"/>
              <dgm:constr type="w" for="ch" forName="Accent1" refType="w" fact="0"/>
              <dgm:constr type="h" for="ch" forName="Accent1" refType="h" fact="0"/>
              <dgm:constr type="l" for="ch" forName="Child3" refType="w" fact="0.0554"/>
              <dgm:constr type="t" for="ch" forName="Child3" refType="h" fact="0.646"/>
              <dgm:constr type="w" for="ch" forName="Child3" refType="w" fact="0.4927"/>
              <dgm:constr type="h" for="ch" forName="Child3" refType="h" fact="0.354"/>
              <dgm:constr type="l" for="ch" forName="Parent" refType="w" fact="0"/>
              <dgm:constr type="t" for="ch" forName="Parent" refType="h" fact="0.1751"/>
              <dgm:constr type="w" for="ch" forName="Parent" refType="w" fact="0.6013"/>
              <dgm:constr type="h" for="ch" forName="Parent" refType="h" fact="0.4319"/>
              <dgm:constr type="l" for="ch" forName="Child1" refType="w" fact="0.5073"/>
              <dgm:constr type="t" for="ch" forName="Child1" refType="h" fact="0"/>
              <dgm:constr type="w" for="ch" forName="Child1" refType="w" fact="0.4927"/>
              <dgm:constr type="h" for="ch" forName="Child1" refType="h" fact="0.354"/>
              <dgm:constr type="l" for="ch" forName="Child2" refType="w" fact="0.5073"/>
              <dgm:constr type="t" for="ch" forName="Child2" refType="h" fact="0.428"/>
              <dgm:constr type="w" for="ch" forName="Child2" refType="w" fact="0.4927"/>
              <dgm:constr type="h" for="ch" forName="Child2" refType="h" fact="0.354"/>
            </dgm:constrLst>
          </dgm:if>
          <dgm:if name="Name8" axis="ch ch" ptType="node node" st="1 1" cnt="1 0" func="cnt" op="equ" val="4">
            <dgm:alg type="composite">
              <dgm:param type="ar" val="0.682"/>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l" for="ch" forName="Accent4" refType="w" fact="0.4573"/>
              <dgm:constr type="t" for="ch" forName="Accent4" refType="h" fact="0.6834"/>
              <dgm:constr type="w" for="ch" forName="Accent4" refType="w" fact="0.2269"/>
              <dgm:constr type="h" for="ch" forName="Accent4" refType="h" fact="0.1333"/>
              <dgm:constr type="l" for="ch" forName="Accent3" refType="w" fact="0.6413"/>
              <dgm:constr type="t" for="ch" forName="Accent3" refType="h" fact="0.4021"/>
              <dgm:constr type="w" for="ch" forName="Accent3" refType="w" fact="0.2269"/>
              <dgm:constr type="h" for="ch" forName="Accent3" refType="h" fact="0.1333"/>
              <dgm:constr type="l" for="ch" forName="Accent2" refType="w" fact="0.3765"/>
              <dgm:constr type="t" for="ch" forName="Accent2" refType="h" fact="0.1529"/>
              <dgm:constr type="w" for="ch" forName="Accent2" refType="w" fact="0.2269"/>
              <dgm:constr type="h" for="ch" forName="Accent2" refType="h" fact="0.1333"/>
              <dgm:constr type="l" for="ch" forName="Accent1" refType="w" fact="0"/>
              <dgm:constr type="t" for="ch" forName="Accent1" refType="h" fact="0"/>
              <dgm:constr type="w" for="ch" forName="Accent1" refType="w" fact="0"/>
              <dgm:constr type="h" for="ch" forName="Accent1" refType="h" fact="0"/>
              <dgm:constr type="l" for="ch" forName="Child4" refType="w" fact="0.0554"/>
              <dgm:constr type="t" for="ch" forName="Child4" refType="h" fact="0.7093"/>
              <dgm:constr type="w" for="ch" forName="Child4" refType="w" fact="0.4927"/>
              <dgm:constr type="h" for="ch" forName="Child4" refType="h" fact="0.2907"/>
              <dgm:constr type="l" for="ch" forName="Parent" refType="w" fact="0"/>
              <dgm:constr type="t" for="ch" forName="Parent" refType="h" fact="0.3226"/>
              <dgm:constr type="w" for="ch" forName="Parent" refType="w" fact="0.6013"/>
              <dgm:constr type="h" for="ch" forName="Parent" refType="h" fact="0.3547"/>
              <dgm:constr type="l" for="ch" forName="Child2" refType="w" fact="0.5073"/>
              <dgm:constr type="t" for="ch" forName="Child2" refType="h" fact="0.1788"/>
              <dgm:constr type="w" for="ch" forName="Child2" refType="w" fact="0.4927"/>
              <dgm:constr type="h" for="ch" forName="Child2" refType="h" fact="0.2907"/>
              <dgm:constr type="l" for="ch" forName="Child3" refType="w" fact="0.5073"/>
              <dgm:constr type="t" for="ch" forName="Child3" refType="h" fact="0.5303"/>
              <dgm:constr type="w" for="ch" forName="Child3" refType="w" fact="0.4927"/>
              <dgm:constr type="h" for="ch" forName="Child3" refType="h" fact="0.2907"/>
              <dgm:constr type="l" for="ch" forName="Child1" refType="w" fact="0.0554"/>
              <dgm:constr type="t" for="ch" forName="Child1" refType="h" fact="0"/>
              <dgm:constr type="w" for="ch" forName="Child1" refType="w" fact="0.4927"/>
              <dgm:constr type="h" for="ch" forName="Child1" refType="h" fact="0.2907"/>
            </dgm:constrLst>
          </dgm:if>
          <dgm:if name="Name9" axis="ch ch" ptType="node node" st="1 1" cnt="1 0" func="cnt" op="equ" val="5">
            <dgm:alg type="composite">
              <dgm:param type="ar" val="0.9538"/>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5"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l" for="ch" forName="Accent5" refType="w" fact="0.2858"/>
              <dgm:constr type="t" for="ch" forName="Accent5" refType="h" fact="0.7126"/>
              <dgm:constr type="w" for="ch" forName="Accent5" refType="w" fact="0.1622"/>
              <dgm:constr type="h" for="ch" forName="Accent5" refType="h" fact="0.1333"/>
              <dgm:constr type="l" for="ch" forName="Accent4" refType="w" fact="0.612"/>
              <dgm:constr type="t" for="ch" forName="Accent4" refType="h" fact="0.6834"/>
              <dgm:constr type="w" for="ch" forName="Accent4" refType="w" fact="0.1622"/>
              <dgm:constr type="h" for="ch" forName="Accent4" refType="h" fact="0.1333"/>
              <dgm:constr type="l" for="ch" forName="Accent3" refType="w" fact="0.7435"/>
              <dgm:constr type="t" for="ch" forName="Accent3" refType="h" fact="0.4021"/>
              <dgm:constr type="w" for="ch" forName="Accent3" refType="w" fact="0.1622"/>
              <dgm:constr type="h" for="ch" forName="Accent3" refType="h" fact="0.1333"/>
              <dgm:constr type="l" for="ch" forName="Accent2" refType="w" fact="0.5542"/>
              <dgm:constr type="t" for="ch" forName="Accent2" refType="h" fact="0.1529"/>
              <dgm:constr type="w" for="ch" forName="Accent2" refType="w" fact="0.1622"/>
              <dgm:constr type="h" for="ch" forName="Accent2" refType="h" fact="0.1333"/>
              <dgm:constr type="l" for="ch" forName="Accent1" refType="w" fact="0"/>
              <dgm:constr type="t" for="ch" forName="Accent1" refType="h" fact="0"/>
              <dgm:constr type="w" for="ch" forName="Accent1" refType="w" fact="0"/>
              <dgm:constr type="h" for="ch" forName="Accent1" refType="h" fact="0"/>
              <dgm:constr type="l" for="ch" forName="Child4" refType="w" fact="0.3246"/>
              <dgm:constr type="t" for="ch" forName="Child4" refType="h" fact="0.7093"/>
              <dgm:constr type="w" for="ch" forName="Child4" refType="w" fact="0.3523"/>
              <dgm:constr type="h" for="ch" forName="Child4" refType="h" fact="0.2907"/>
              <dgm:constr type="l" for="ch" forName="Parent" refType="w" fact="0.285"/>
              <dgm:constr type="t" for="ch" forName="Parent" refType="h" fact="0.3226"/>
              <dgm:constr type="w" for="ch" forName="Parent" refType="w" fact="0.4299"/>
              <dgm:constr type="h" for="ch" forName="Parent" refType="h" fact="0.3547"/>
              <dgm:constr type="l" for="ch" forName="Child2" refType="w" fact="0.6477"/>
              <dgm:constr type="t" for="ch" forName="Child2" refType="h" fact="0.1788"/>
              <dgm:constr type="w" for="ch" forName="Child2" refType="w" fact="0.3523"/>
              <dgm:constr type="h" for="ch" forName="Child2" refType="h" fact="0.2907"/>
              <dgm:constr type="l" for="ch" forName="Child3" refType="w" fact="0.6477"/>
              <dgm:constr type="t" for="ch" forName="Child3" refType="h" fact="0.5303"/>
              <dgm:constr type="w" for="ch" forName="Child3" refType="w" fact="0.3523"/>
              <dgm:constr type="h" for="ch" forName="Child3" refType="h" fact="0.2907"/>
              <dgm:constr type="l" for="ch" forName="Child5" refType="w" fact="0"/>
              <dgm:constr type="t" for="ch" forName="Child5" refType="h" fact="0.5305"/>
              <dgm:constr type="w" for="ch" forName="Child5" refType="w" fact="0.3523"/>
              <dgm:constr type="h" for="ch" forName="Child5" refType="h" fact="0.2907"/>
              <dgm:constr type="l" for="ch" forName="Child1" refType="w" fact="0.3246"/>
              <dgm:constr type="t" for="ch" forName="Child1" refType="h" fact="0"/>
              <dgm:constr type="w" for="ch" forName="Child1" refType="w" fact="0.3523"/>
              <dgm:constr type="h" for="ch" forName="Child1" refType="h" fact="0.2907"/>
            </dgm:constrLst>
          </dgm:if>
          <dgm:else name="Name10">
            <dgm:alg type="composite">
              <dgm:param type="ar" val="0.9538"/>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5" refType="primFontSz" refFor="des" refForName="Parent" op="lte"/>
              <dgm:constr type="primFontSz" for="des" forName="Child6" refType="primFontSz" refFor="des" refForName="Parent" op="lte"/>
              <dgm:constr type="primFontSz" for="des" forName="Child7"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ptType="node" op="equ" val="65"/>
              <dgm:constr type="l" for="ch" forName="Accent6" refType="w" fact="0.0934"/>
              <dgm:constr type="t" for="ch" forName="Accent6" refType="h" fact="0.4635"/>
              <dgm:constr type="w" for="ch" forName="Accent6" refType="w" fact="0.1622"/>
              <dgm:constr type="h" for="ch" forName="Accent6" refType="h" fact="0.1333"/>
              <dgm:constr type="l" for="ch" forName="Accent5" refType="w" fact="0.2858"/>
              <dgm:constr type="t" for="ch" forName="Accent5" refType="h" fact="0.7126"/>
              <dgm:constr type="w" for="ch" forName="Accent5" refType="w" fact="0.1622"/>
              <dgm:constr type="h" for="ch" forName="Accent5" refType="h" fact="0.1333"/>
              <dgm:constr type="l" for="ch" forName="Accent4" refType="w" fact="0.612"/>
              <dgm:constr type="t" for="ch" forName="Accent4" refType="h" fact="0.6834"/>
              <dgm:constr type="w" for="ch" forName="Accent4" refType="w" fact="0.1622"/>
              <dgm:constr type="h" for="ch" forName="Accent4" refType="h" fact="0.1333"/>
              <dgm:constr type="l" for="ch" forName="Accent3" refType="w" fact="0.7435"/>
              <dgm:constr type="t" for="ch" forName="Accent3" refType="h" fact="0.4021"/>
              <dgm:constr type="w" for="ch" forName="Accent3" refType="w" fact="0.1622"/>
              <dgm:constr type="h" for="ch" forName="Accent3" refType="h" fact="0.1333"/>
              <dgm:constr type="l" for="ch" forName="Accent2" refType="w" fact="0.5542"/>
              <dgm:constr type="t" for="ch" forName="Accent2" refType="h" fact="0.1529"/>
              <dgm:constr type="w" for="ch" forName="Accent2" refType="w" fact="0.1622"/>
              <dgm:constr type="h" for="ch" forName="Accent2" refType="h" fact="0.1333"/>
              <dgm:constr type="l" for="ch" forName="Accent1" refType="w" fact="0"/>
              <dgm:constr type="t" for="ch" forName="Accent1" refType="h" fact="0"/>
              <dgm:constr type="w" for="ch" forName="Accent1" refType="w" fact="0"/>
              <dgm:constr type="h" for="ch" forName="Accent1" refType="h" fact="0"/>
              <dgm:constr type="l" for="ch" forName="Child4" refType="w" fact="0.3246"/>
              <dgm:constr type="t" for="ch" forName="Child4" refType="h" fact="0.7093"/>
              <dgm:constr type="w" for="ch" forName="Child4" refType="w" fact="0.3523"/>
              <dgm:constr type="h" for="ch" forName="Child4" refType="h" fact="0.2907"/>
              <dgm:constr type="l" for="ch" forName="Parent" refType="w" fact="0.285"/>
              <dgm:constr type="t" for="ch" forName="Parent" refType="h" fact="0.3226"/>
              <dgm:constr type="w" for="ch" forName="Parent" refType="w" fact="0.4299"/>
              <dgm:constr type="h" for="ch" forName="Parent" refType="h" fact="0.3547"/>
              <dgm:constr type="l" for="ch" forName="Child2" refType="w" fact="0.6477"/>
              <dgm:constr type="t" for="ch" forName="Child2" refType="h" fact="0.1788"/>
              <dgm:constr type="w" for="ch" forName="Child2" refType="w" fact="0.3523"/>
              <dgm:constr type="h" for="ch" forName="Child2" refType="h" fact="0.2907"/>
              <dgm:constr type="l" for="ch" forName="Child3" refType="w" fact="0.6477"/>
              <dgm:constr type="t" for="ch" forName="Child3" refType="h" fact="0.5303"/>
              <dgm:constr type="w" for="ch" forName="Child3" refType="w" fact="0.3523"/>
              <dgm:constr type="h" for="ch" forName="Child3" refType="h" fact="0.2907"/>
              <dgm:constr type="l" for="ch" forName="Child5" refType="w" fact="0"/>
              <dgm:constr type="t" for="ch" forName="Child5" refType="h" fact="0.5305"/>
              <dgm:constr type="w" for="ch" forName="Child5" refType="w" fact="0.3523"/>
              <dgm:constr type="h" for="ch" forName="Child5" refType="h" fact="0.2907"/>
              <dgm:constr type="l" for="ch" forName="Child6" refType="w" fact="0"/>
              <dgm:constr type="t" for="ch" forName="Child6" refType="h" fact="0.1784"/>
              <dgm:constr type="w" for="ch" forName="Child6" refType="w" fact="0.3523"/>
              <dgm:constr type="h" for="ch" forName="Child6" refType="h" fact="0.2907"/>
              <dgm:constr type="l" for="ch" forName="Child1" refType="w" fact="0.3246"/>
              <dgm:constr type="t" for="ch" forName="Child1" refType="h" fact="0"/>
              <dgm:constr type="w" for="ch" forName="Child1" refType="w" fact="0.3523"/>
              <dgm:constr type="h" for="ch" forName="Child1" refType="h" fact="0.2907"/>
            </dgm:constrLst>
          </dgm:else>
        </dgm:choose>
      </dgm:if>
      <dgm:else name="Name11">
        <dgm:choose name="Name12">
          <dgm:if name="Name13" axis="ch ch" ptType="node node" st="1 1" cnt="1 0" func="cnt" op="equ" val="0">
            <dgm:alg type="composite">
              <dgm:param type="ar" val="1.1561"/>
            </dgm:alg>
            <dgm:constrLst>
              <dgm:constr type="primFontSz" for="des" forName="Parent" val="65"/>
              <dgm:constr type="l" for="ch" forName="Parent" refType="w" fact="0"/>
              <dgm:constr type="t" for="ch" forName="Parent" refType="h" fact="0"/>
              <dgm:constr type="w" for="ch" forName="Parent" refType="w"/>
              <dgm:constr type="h" for="ch" forName="Parent" refType="h"/>
            </dgm:constrLst>
          </dgm:if>
          <dgm:if name="Name14" axis="ch ch" ptType="node node" st="1 1" cnt="1 0" func="cnt" op="lte" val="1">
            <dgm:alg type="composite">
              <dgm:param type="ar" val="1.368"/>
            </dgm:alg>
            <dgm:constrLst>
              <dgm:constr type="primFontSz" for="des" forName="Parent" val="65"/>
              <dgm:constr type="primFontSz" for="des" forName="Child1" val="65"/>
              <dgm:constr type="primFontSz" for="des" forName="Child1" refType="primFontSz" refFor="des" refForName="Parent" op="lte"/>
              <dgm:constr type="r" for="ch" forName="Accent1" refType="w" fact="0.8315"/>
              <dgm:constr type="t" for="ch" forName="Accent1" refType="h" fact="0.2946"/>
              <dgm:constr type="w" for="ch" forName="Accent1" refType="w" fact="0.462"/>
              <dgm:constr type="h" for="ch" forName="Accent1" refType="h" fact="0.5472"/>
              <dgm:constr type="r" for="ch" forName="Parent" refType="w"/>
              <dgm:constr type="t" for="ch" forName="Parent" refType="h" fact="0.2885"/>
              <dgm:constr type="w" for="ch" forName="Parent" refType="w" fact="0.6013"/>
              <dgm:constr type="h" for="ch" forName="Parent" refType="h" fact="0.7115"/>
              <dgm:constr type="r" for="ch" forName="Child1" refType="w" fact="0.4927"/>
              <dgm:constr type="t" for="ch" forName="Child1" refType="h" fact="0"/>
              <dgm:constr type="w" for="ch" forName="Child1" refType="w" fact="0.4927"/>
              <dgm:constr type="h" for="ch" forName="Child1" refType="h" fact="0.5831"/>
            </dgm:constrLst>
          </dgm:if>
          <dgm:if name="Name15" axis="ch ch" ptType="node node" st="1 1" cnt="1 0" func="cnt" op="equ" val="2">
            <dgm:alg type="composite">
              <dgm:param type="ar" val="1.0619"/>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2" refType="primFontSz" refFor="des" refForName="Child1" op="equ"/>
              <dgm:constr type="r" for="ch" forName="Accent2" refType="w" fact="0.3587"/>
              <dgm:constr type="t" for="ch" forName="Accent2" refType="h" fact="0.3477"/>
              <dgm:constr type="w" for="ch" forName="Accent2" refType="w" fact="0.2269"/>
              <dgm:constr type="h" for="ch" forName="Accent2" refType="h" fact="0.2076"/>
              <dgm:constr type="r" for="ch" forName="Accent1" refType="w" fact="0"/>
              <dgm:constr type="t" for="ch" forName="Accent1" refType="h" fact="0"/>
              <dgm:constr type="w" for="ch" forName="Accent1" refType="w" fact="0"/>
              <dgm:constr type="h" for="ch" forName="Accent1" refType="h" fact="0"/>
              <dgm:constr type="r" for="ch" forName="Parent" refType="w"/>
              <dgm:constr type="t" for="ch" forName="Parent" refType="h" fact="0.2239"/>
              <dgm:constr type="w" for="ch" forName="Parent" refType="w" fact="0.6013"/>
              <dgm:constr type="h" for="ch" forName="Parent" refType="h" fact="0.5523"/>
              <dgm:constr type="r" for="ch" forName="Child1" refType="w" fact="0.4927"/>
              <dgm:constr type="t" for="ch" forName="Child1" refType="h" fact="0"/>
              <dgm:constr type="w" for="ch" forName="Child1" refType="w" fact="0.4927"/>
              <dgm:constr type="h" for="ch" forName="Child1" refType="h" fact="0.4527"/>
              <dgm:constr type="r" for="ch" forName="Child2" refType="w" fact="0.5073"/>
              <dgm:constr type="t" for="ch" forName="Child2" refType="h" fact="0.5473"/>
              <dgm:constr type="w" for="ch" forName="Child2" refType="w" fact="0.4927"/>
              <dgm:constr type="h" for="ch" forName="Child2" refType="h" fact="0.4527"/>
            </dgm:constrLst>
          </dgm:if>
          <dgm:if name="Name16" axis="ch ch" ptType="node node" st="1 1" cnt="1 0" func="cnt" op="equ" val="3">
            <dgm:alg type="composite">
              <dgm:param type="ar" val="0.8305"/>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2" refType="primFontSz" refFor="des" refForName="Child1" op="equ"/>
              <dgm:constr type="primFontSz" for="des" forName="Child3" refType="primFontSz" refFor="des" refForName="Child1" op="equ"/>
              <dgm:constr type="r" for="ch" forName="Accent3" refType="w" fact="0.5427"/>
              <dgm:constr type="t" for="ch" forName="Accent3" refType="h" fact="0.6145"/>
              <dgm:constr type="w" for="ch" forName="Accent3" refType="w" fact="0.2269"/>
              <dgm:constr type="h" for="ch" forName="Accent3" refType="h" fact="0.1623"/>
              <dgm:constr type="r" for="ch" forName="Accent2" refType="w" fact="0.3587"/>
              <dgm:constr type="t" for="ch" forName="Accent2" refType="h" fact="0.2719"/>
              <dgm:constr type="w" for="ch" forName="Accent2" refType="w" fact="0.2269"/>
              <dgm:constr type="h" for="ch" forName="Accent2" refType="h" fact="0.1623"/>
              <dgm:constr type="r" for="ch" forName="Accent1" refType="w" fact="0"/>
              <dgm:constr type="t" for="ch" forName="Accent1" refType="h" fact="0"/>
              <dgm:constr type="w" for="ch" forName="Accent1" refType="w" fact="0"/>
              <dgm:constr type="h" for="ch" forName="Accent1" refType="h" fact="0"/>
              <dgm:constr type="r" for="ch" forName="Child3" refType="w" fact="0.9446"/>
              <dgm:constr type="t" for="ch" forName="Child3" refType="h" fact="0.646"/>
              <dgm:constr type="w" for="ch" forName="Child3" refType="w" fact="0.4927"/>
              <dgm:constr type="h" for="ch" forName="Child3" refType="h" fact="0.354"/>
              <dgm:constr type="r" for="ch" forName="Parent" refType="w"/>
              <dgm:constr type="t" for="ch" forName="Parent" refType="h" fact="0.1751"/>
              <dgm:constr type="w" for="ch" forName="Parent" refType="w" fact="0.6013"/>
              <dgm:constr type="h" for="ch" forName="Parent" refType="h" fact="0.4319"/>
              <dgm:constr type="r" for="ch" forName="Child1" refType="w" fact="0.4927"/>
              <dgm:constr type="t" for="ch" forName="Child1" refType="h" fact="0"/>
              <dgm:constr type="w" for="ch" forName="Child1" refType="w" fact="0.4927"/>
              <dgm:constr type="h" for="ch" forName="Child1" refType="h" fact="0.354"/>
              <dgm:constr type="r" for="ch" forName="Child2" refType="w" fact="0.4927"/>
              <dgm:constr type="t" for="ch" forName="Child2" refType="h" fact="0.428"/>
              <dgm:constr type="w" for="ch" forName="Child2" refType="w" fact="0.4927"/>
              <dgm:constr type="h" for="ch" forName="Child2" refType="h" fact="0.354"/>
            </dgm:constrLst>
          </dgm:if>
          <dgm:if name="Name17" axis="ch ch" ptType="node node" st="1 1" cnt="1 0" func="cnt" op="equ" val="4">
            <dgm:alg type="composite">
              <dgm:param type="ar" val="0.682"/>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r" for="ch" forName="Accent4" refType="w" fact="0.5427"/>
              <dgm:constr type="t" for="ch" forName="Accent4" refType="h" fact="0.6834"/>
              <dgm:constr type="w" for="ch" forName="Accent4" refType="w" fact="0.2269"/>
              <dgm:constr type="h" for="ch" forName="Accent4" refType="h" fact="0.1333"/>
              <dgm:constr type="r" for="ch" forName="Accent3" refType="w" fact="0.3587"/>
              <dgm:constr type="t" for="ch" forName="Accent3" refType="h" fact="0.4021"/>
              <dgm:constr type="w" for="ch" forName="Accent3" refType="w" fact="0.2269"/>
              <dgm:constr type="h" for="ch" forName="Accent3" refType="h" fact="0.1333"/>
              <dgm:constr type="r" for="ch" forName="Accent2" refType="w" fact="0.6235"/>
              <dgm:constr type="t" for="ch" forName="Accent2" refType="h" fact="0.1529"/>
              <dgm:constr type="w" for="ch" forName="Accent2" refType="w" fact="0.2269"/>
              <dgm:constr type="h" for="ch" forName="Accent2" refType="h" fact="0.1333"/>
              <dgm:constr type="r" for="ch" forName="Accent1" refType="w" fact="0"/>
              <dgm:constr type="t" for="ch" forName="Accent1" refType="h" fact="0"/>
              <dgm:constr type="w" for="ch" forName="Accent1" refType="w" fact="0"/>
              <dgm:constr type="h" for="ch" forName="Accent1" refType="h" fact="0"/>
              <dgm:constr type="r" for="ch" forName="Child4" refType="w" fact="0.9446"/>
              <dgm:constr type="t" for="ch" forName="Child4" refType="h" fact="0.7093"/>
              <dgm:constr type="w" for="ch" forName="Child4" refType="w" fact="0.4927"/>
              <dgm:constr type="h" for="ch" forName="Child4" refType="h" fact="0.2907"/>
              <dgm:constr type="r" for="ch" forName="Parent" refType="w"/>
              <dgm:constr type="t" for="ch" forName="Parent" refType="h" fact="0.3226"/>
              <dgm:constr type="w" for="ch" forName="Parent" refType="w" fact="0.6013"/>
              <dgm:constr type="h" for="ch" forName="Parent" refType="h" fact="0.3547"/>
              <dgm:constr type="r" for="ch" forName="Child2" refType="w" fact="0.4927"/>
              <dgm:constr type="t" for="ch" forName="Child2" refType="h" fact="0.1788"/>
              <dgm:constr type="w" for="ch" forName="Child2" refType="w" fact="0.4927"/>
              <dgm:constr type="h" for="ch" forName="Child2" refType="h" fact="0.2907"/>
              <dgm:constr type="r" for="ch" forName="Child3" refType="w" fact="0.4927"/>
              <dgm:constr type="t" for="ch" forName="Child3" refType="h" fact="0.5303"/>
              <dgm:constr type="w" for="ch" forName="Child3" refType="w" fact="0.4927"/>
              <dgm:constr type="h" for="ch" forName="Child3" refType="h" fact="0.2907"/>
              <dgm:constr type="r" for="ch" forName="Child1" refType="w" fact="0.9446"/>
              <dgm:constr type="t" for="ch" forName="Child1" refType="h" fact="0"/>
              <dgm:constr type="w" for="ch" forName="Child1" refType="w" fact="0.4927"/>
              <dgm:constr type="h" for="ch" forName="Child1" refType="h" fact="0.2907"/>
            </dgm:constrLst>
          </dgm:if>
          <dgm:if name="Name18" axis="ch ch" ptType="node node" st="1 1" cnt="1 0" func="cnt" op="equ" val="5">
            <dgm:alg type="composite">
              <dgm:param type="ar" val="0.9538"/>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5"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r" for="ch" forName="Accent5" refType="w" fact="0.7142"/>
              <dgm:constr type="t" for="ch" forName="Accent5" refType="h" fact="0.7126"/>
              <dgm:constr type="w" for="ch" forName="Accent5" refType="w" fact="0.1622"/>
              <dgm:constr type="h" for="ch" forName="Accent5" refType="h" fact="0.1333"/>
              <dgm:constr type="r" for="ch" forName="Accent4" refType="w" fact="0.388"/>
              <dgm:constr type="t" for="ch" forName="Accent4" refType="h" fact="0.6834"/>
              <dgm:constr type="w" for="ch" forName="Accent4" refType="w" fact="0.1622"/>
              <dgm:constr type="h" for="ch" forName="Accent4" refType="h" fact="0.1333"/>
              <dgm:constr type="r" for="ch" forName="Accent3" refType="w" fact="0.2565"/>
              <dgm:constr type="t" for="ch" forName="Accent3" refType="h" fact="0.4021"/>
              <dgm:constr type="w" for="ch" forName="Accent3" refType="w" fact="0.1622"/>
              <dgm:constr type="h" for="ch" forName="Accent3" refType="h" fact="0.1333"/>
              <dgm:constr type="r" for="ch" forName="Accent2" refType="w" fact="0.4458"/>
              <dgm:constr type="t" for="ch" forName="Accent2" refType="h" fact="0.1529"/>
              <dgm:constr type="w" for="ch" forName="Accent2" refType="w" fact="0.1622"/>
              <dgm:constr type="h" for="ch" forName="Accent2" refType="h" fact="0.1333"/>
              <dgm:constr type="r" for="ch" forName="Accent1" refType="w" fact="0"/>
              <dgm:constr type="t" for="ch" forName="Accent1" refType="h" fact="0"/>
              <dgm:constr type="w" for="ch" forName="Accent1" refType="w" fact="0"/>
              <dgm:constr type="h" for="ch" forName="Accent1" refType="h" fact="0"/>
              <dgm:constr type="r" for="ch" forName="Child4" refType="w" fact="0.6754"/>
              <dgm:constr type="t" for="ch" forName="Child4" refType="h" fact="0.7093"/>
              <dgm:constr type="w" for="ch" forName="Child4" refType="w" fact="0.3523"/>
              <dgm:constr type="h" for="ch" forName="Child4" refType="h" fact="0.2907"/>
              <dgm:constr type="r" for="ch" forName="Parent" refType="w" fact="0.715"/>
              <dgm:constr type="t" for="ch" forName="Parent" refType="h" fact="0.3226"/>
              <dgm:constr type="w" for="ch" forName="Parent" refType="w" fact="0.4299"/>
              <dgm:constr type="h" for="ch" forName="Parent" refType="h" fact="0.3547"/>
              <dgm:constr type="r" for="ch" forName="Child2" refType="w" fact="0.3523"/>
              <dgm:constr type="t" for="ch" forName="Child2" refType="h" fact="0.1788"/>
              <dgm:constr type="w" for="ch" forName="Child2" refType="w" fact="0.3523"/>
              <dgm:constr type="h" for="ch" forName="Child2" refType="h" fact="0.2907"/>
              <dgm:constr type="r" for="ch" forName="Child3" refType="w" fact="0.3523"/>
              <dgm:constr type="t" for="ch" forName="Child3" refType="h" fact="0.5303"/>
              <dgm:constr type="w" for="ch" forName="Child3" refType="w" fact="0.3523"/>
              <dgm:constr type="h" for="ch" forName="Child3" refType="h" fact="0.2907"/>
              <dgm:constr type="r" for="ch" forName="Child5" refType="w"/>
              <dgm:constr type="t" for="ch" forName="Child5" refType="h" fact="0.5305"/>
              <dgm:constr type="w" for="ch" forName="Child5" refType="w" fact="0.3523"/>
              <dgm:constr type="h" for="ch" forName="Child5" refType="h" fact="0.2907"/>
              <dgm:constr type="r" for="ch" forName="Child1" refType="w" fact="0.6754"/>
              <dgm:constr type="t" for="ch" forName="Child1" refType="h" fact="0"/>
              <dgm:constr type="w" for="ch" forName="Child1" refType="w" fact="0.3523"/>
              <dgm:constr type="h" for="ch" forName="Child1" refType="h" fact="0.2907"/>
            </dgm:constrLst>
          </dgm:if>
          <dgm:else name="Name19">
            <dgm:alg type="composite">
              <dgm:param type="ar" val="0.9538"/>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5" refType="primFontSz" refFor="des" refForName="Parent" op="lte"/>
              <dgm:constr type="primFontSz" for="des" forName="Child6" refType="primFontSz" refFor="des" refForName="Parent" op="lte"/>
              <dgm:constr type="primFontSz" for="des" forName="Child7"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ptType="node" op="equ" val="65"/>
              <dgm:constr type="r" for="ch" forName="Accent6" refType="w" fact="0.9066"/>
              <dgm:constr type="t" for="ch" forName="Accent6" refType="h" fact="0.4635"/>
              <dgm:constr type="w" for="ch" forName="Accent6" refType="w" fact="0.1622"/>
              <dgm:constr type="h" for="ch" forName="Accent6" refType="h" fact="0.1333"/>
              <dgm:constr type="r" for="ch" forName="Accent5" refType="w" fact="0.7142"/>
              <dgm:constr type="t" for="ch" forName="Accent5" refType="h" fact="0.7126"/>
              <dgm:constr type="w" for="ch" forName="Accent5" refType="w" fact="0.1622"/>
              <dgm:constr type="h" for="ch" forName="Accent5" refType="h" fact="0.1333"/>
              <dgm:constr type="r" for="ch" forName="Accent4" refType="w" fact="0.388"/>
              <dgm:constr type="t" for="ch" forName="Accent4" refType="h" fact="0.6834"/>
              <dgm:constr type="w" for="ch" forName="Accent4" refType="w" fact="0.1622"/>
              <dgm:constr type="h" for="ch" forName="Accent4" refType="h" fact="0.1333"/>
              <dgm:constr type="r" for="ch" forName="Accent3" refType="w" fact="0.2565"/>
              <dgm:constr type="t" for="ch" forName="Accent3" refType="h" fact="0.4021"/>
              <dgm:constr type="w" for="ch" forName="Accent3" refType="w" fact="0.1622"/>
              <dgm:constr type="h" for="ch" forName="Accent3" refType="h" fact="0.1333"/>
              <dgm:constr type="r" for="ch" forName="Accent2" refType="w" fact="0.4458"/>
              <dgm:constr type="t" for="ch" forName="Accent2" refType="h" fact="0.1529"/>
              <dgm:constr type="w" for="ch" forName="Accent2" refType="w" fact="0.1622"/>
              <dgm:constr type="h" for="ch" forName="Accent2" refType="h" fact="0.1333"/>
              <dgm:constr type="r" for="ch" forName="Accent1" refType="w" fact="0"/>
              <dgm:constr type="t" for="ch" forName="Accent1" refType="h" fact="0"/>
              <dgm:constr type="w" for="ch" forName="Accent1" refType="w" fact="0"/>
              <dgm:constr type="h" for="ch" forName="Accent1" refType="h" fact="0"/>
              <dgm:constr type="r" for="ch" forName="Child4" refType="w" fact="0.6754"/>
              <dgm:constr type="t" for="ch" forName="Child4" refType="h" fact="0.7093"/>
              <dgm:constr type="w" for="ch" forName="Child4" refType="w" fact="0.3523"/>
              <dgm:constr type="h" for="ch" forName="Child4" refType="h" fact="0.2907"/>
              <dgm:constr type="r" for="ch" forName="Parent" refType="w" fact="0.715"/>
              <dgm:constr type="t" for="ch" forName="Parent" refType="h" fact="0.3226"/>
              <dgm:constr type="w" for="ch" forName="Parent" refType="w" fact="0.4299"/>
              <dgm:constr type="h" for="ch" forName="Parent" refType="h" fact="0.3547"/>
              <dgm:constr type="r" for="ch" forName="Child2" refType="w" fact="0.3523"/>
              <dgm:constr type="t" for="ch" forName="Child2" refType="h" fact="0.1788"/>
              <dgm:constr type="w" for="ch" forName="Child2" refType="w" fact="0.3523"/>
              <dgm:constr type="h" for="ch" forName="Child2" refType="h" fact="0.2907"/>
              <dgm:constr type="r" for="ch" forName="Child3" refType="w" fact="0.3523"/>
              <dgm:constr type="t" for="ch" forName="Child3" refType="h" fact="0.5303"/>
              <dgm:constr type="w" for="ch" forName="Child3" refType="w" fact="0.3523"/>
              <dgm:constr type="h" for="ch" forName="Child3" refType="h" fact="0.2907"/>
              <dgm:constr type="r" for="ch" forName="Child5" refType="w"/>
              <dgm:constr type="t" for="ch" forName="Child5" refType="h" fact="0.5305"/>
              <dgm:constr type="w" for="ch" forName="Child5" refType="w" fact="0.3523"/>
              <dgm:constr type="h" for="ch" forName="Child5" refType="h" fact="0.2907"/>
              <dgm:constr type="r" for="ch" forName="Child6" refType="w"/>
              <dgm:constr type="t" for="ch" forName="Child6" refType="h" fact="0.1784"/>
              <dgm:constr type="w" for="ch" forName="Child6" refType="w" fact="0.3523"/>
              <dgm:constr type="h" for="ch" forName="Child6" refType="h" fact="0.2907"/>
              <dgm:constr type="r" for="ch" forName="Child1" refType="w" fact="0.6754"/>
              <dgm:constr type="t" for="ch" forName="Child1" refType="h" fact="0"/>
              <dgm:constr type="w" for="ch" forName="Child1" refType="w" fact="0.3523"/>
              <dgm:constr type="h" for="ch" forName="Child1" refType="h" fact="0.2907"/>
            </dgm:constrLst>
          </dgm:else>
        </dgm:choose>
      </dgm:else>
    </dgm:choose>
    <dgm:forEach name="wrapper" axis="self" ptType="parTrans">
      <dgm:forEach name="accentRepeat" axis="self">
        <dgm:layoutNode name="Accent" styleLbl="bgShp">
          <dgm:alg type="sp"/>
          <dgm:shape xmlns:r="http://schemas.openxmlformats.org/officeDocument/2006/relationships" type="hexagon" r:blip="" zOrderOff="-2">
            <dgm:adjLst>
              <dgm:adj idx="1" val="0.289"/>
              <dgm:adj idx="2" val="1.1547"/>
            </dgm:adjLst>
          </dgm:shape>
          <dgm:presOf/>
        </dgm:layoutNode>
      </dgm:forEach>
    </dgm:forEach>
    <dgm:forEach name="Name20" axis="ch" ptType="node" cnt="1">
      <dgm:layoutNode name="Parent" styleLbl="node0">
        <dgm:varLst>
          <dgm:chMax val="6"/>
          <dgm:chPref val="6"/>
        </dgm:varLst>
        <dgm:alg type="tx"/>
        <dgm:shape xmlns:r="http://schemas.openxmlformats.org/officeDocument/2006/relationships" type="hexagon" r:blip="">
          <dgm:adjLst>
            <dgm:adj idx="1" val="0.2857"/>
            <dgm:adj idx="2" val="1.1547"/>
          </dgm:adjLst>
        </dgm:shape>
        <dgm:presOf axis="self"/>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21" axis="ch ch" ptType="node node" st="1 1" cnt="1 1">
      <dgm:layoutNode name="Accent1">
        <dgm:alg type="sp"/>
        <dgm:shape xmlns:r="http://schemas.openxmlformats.org/officeDocument/2006/relationships" r:blip="" zOrderOff="-2">
          <dgm:adjLst/>
        </dgm:shape>
        <dgm:presOf/>
        <dgm:constrLst/>
        <dgm:forEach name="Name22" ref="accentRepeat"/>
      </dgm:layoutNode>
      <dgm:layoutNode name="Child1"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23" axis="ch ch" ptType="node node" st="1 2" cnt="1 1">
      <dgm:layoutNode name="Accent2">
        <dgm:alg type="sp"/>
        <dgm:shape xmlns:r="http://schemas.openxmlformats.org/officeDocument/2006/relationships" r:blip="" zOrderOff="-2">
          <dgm:adjLst/>
        </dgm:shape>
        <dgm:presOf/>
        <dgm:constrLst/>
        <dgm:forEach name="Name24" ref="accentRepeat"/>
      </dgm:layoutNode>
      <dgm:layoutNode name="Child2"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25" axis="ch ch" ptType="node node" st="1 3" cnt="1 1">
      <dgm:layoutNode name="Accent3">
        <dgm:alg type="sp"/>
        <dgm:shape xmlns:r="http://schemas.openxmlformats.org/officeDocument/2006/relationships" r:blip="" zOrderOff="-2">
          <dgm:adjLst/>
        </dgm:shape>
        <dgm:presOf/>
        <dgm:constrLst/>
        <dgm:forEach name="Name26" ref="accentRepeat"/>
      </dgm:layoutNode>
      <dgm:layoutNode name="Child3"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27" axis="ch ch" ptType="node node" st="1 4" cnt="1 1">
      <dgm:layoutNode name="Accent4">
        <dgm:alg type="sp"/>
        <dgm:shape xmlns:r="http://schemas.openxmlformats.org/officeDocument/2006/relationships" r:blip="">
          <dgm:adjLst/>
        </dgm:shape>
        <dgm:presOf/>
        <dgm:constrLst/>
        <dgm:forEach name="Name28" ref="accentRepeat"/>
      </dgm:layoutNode>
      <dgm:layoutNode name="Child4"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29" axis="ch ch" ptType="node node" st="1 5" cnt="1 1">
      <dgm:layoutNode name="Accent5">
        <dgm:alg type="sp"/>
        <dgm:shape xmlns:r="http://schemas.openxmlformats.org/officeDocument/2006/relationships" r:blip="">
          <dgm:adjLst/>
        </dgm:shape>
        <dgm:presOf/>
        <dgm:constrLst/>
        <dgm:forEach name="Name30" ref="accentRepeat"/>
      </dgm:layoutNode>
      <dgm:layoutNode name="Child5"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31" axis="ch ch" ptType="node node" st="1 6" cnt="1 1">
      <dgm:layoutNode name="Accent6">
        <dgm:alg type="sp"/>
        <dgm:shape xmlns:r="http://schemas.openxmlformats.org/officeDocument/2006/relationships" r:blip="">
          <dgm:adjLst/>
        </dgm:shape>
        <dgm:presOf/>
        <dgm:constrLst/>
        <dgm:forEach name="Name32" ref="accentRepeat"/>
      </dgm:layoutNode>
      <dgm:layoutNode name="Child6"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layoutNode>
</dgm:layoutDef>
</file>

<file path=ppt/diagrams/layout4.xml><?xml version="1.0" encoding="utf-8"?>
<dgm:layoutDef xmlns:dgm="http://schemas.openxmlformats.org/drawingml/2006/diagram" xmlns:a="http://schemas.openxmlformats.org/drawingml/2006/main" uniqueId="urn:microsoft.com/office/officeart/2011/layout/HexagonRadial">
  <dgm:title val="Hexagon Radial"/>
  <dgm:desc val="Use to show a sequential process that relates to a central idea or theme. Limited to six Level 2 shapes. Works best with small amounts of text. Unused text does not appear, but remains available if you switch layouts."/>
  <dgm:catLst>
    <dgm:cat type="cycle" pri="8500"/>
    <dgm:cat type="officeonline" pri="9000"/>
  </dgm:catLst>
  <dgm:sampData>
    <dgm:dataModel>
      <dgm:ptLst>
        <dgm:pt modelId="0" type="doc"/>
        <dgm:pt modelId="10">
          <dgm:prSet phldr="1"/>
        </dgm:pt>
        <dgm:pt modelId="11">
          <dgm:prSet phldr="1"/>
        </dgm:pt>
        <dgm:pt modelId="12">
          <dgm:prSet phldr="1"/>
        </dgm:pt>
        <dgm:pt modelId="13">
          <dgm:prSet phldr="1"/>
        </dgm:pt>
        <dgm:pt modelId="14">
          <dgm:prSet phldr="1"/>
        </dgm:pt>
        <dgm:pt modelId="15">
          <dgm:prSet phldr="1"/>
        </dgm:pt>
        <dgm:pt modelId="16">
          <dgm:prSet phldr="1"/>
        </dgm:pt>
      </dgm:ptLst>
      <dgm:cxnLst>
        <dgm:cxn modelId="40" srcId="0" destId="10" srcOrd="0" destOrd="0"/>
        <dgm:cxn modelId="50" srcId="10" destId="11" srcOrd="0" destOrd="0"/>
        <dgm:cxn modelId="60" srcId="10" destId="12" srcOrd="0" destOrd="0"/>
        <dgm:cxn modelId="70" srcId="10" destId="13" srcOrd="0" destOrd="0"/>
        <dgm:cxn modelId="80" srcId="10" destId="14" srcOrd="0" destOrd="0"/>
        <dgm:cxn modelId="90" srcId="10" destId="15" srcOrd="0" destOrd="0"/>
        <dgm:cxn modelId="100" srcId="10" destId="16" srcOrd="0" destOrd="0"/>
      </dgm:cxnLst>
      <dgm:bg/>
      <dgm:whole/>
    </dgm:dataModel>
  </dgm:sampData>
  <dgm:styleData>
    <dgm:dataModel>
      <dgm:ptLst>
        <dgm:pt modelId="0" type="doc"/>
        <dgm:pt modelId="10">
          <dgm:prSet phldr="1"/>
        </dgm:pt>
        <dgm:pt modelId="11">
          <dgm:prSet phldr="1"/>
        </dgm:pt>
        <dgm:pt modelId="12">
          <dgm:prSet phldr="1"/>
        </dgm:pt>
        <dgm:pt modelId="13">
          <dgm:prSet phldr="1"/>
        </dgm:pt>
      </dgm:ptLst>
      <dgm:cxnLst>
        <dgm:cxn modelId="40" srcId="0" destId="10" srcOrd="0" destOrd="0"/>
        <dgm:cxn modelId="50" srcId="10" destId="11" srcOrd="0" destOrd="0"/>
        <dgm:cxn modelId="60" srcId="10" destId="12" srcOrd="0" destOrd="0"/>
        <dgm:cxn modelId="70" srcId="10" destId="13" srcOrd="0" destOrd="0"/>
      </dgm:cxnLst>
      <dgm:bg/>
      <dgm:whole/>
    </dgm:dataModel>
  </dgm:styleData>
  <dgm:clrData>
    <dgm:dataModel>
      <dgm:ptLst>
        <dgm:pt modelId="0" type="doc"/>
        <dgm:pt modelId="10">
          <dgm:prSet phldr="1"/>
        </dgm:pt>
        <dgm:pt modelId="11">
          <dgm:prSet phldr="1"/>
        </dgm:pt>
        <dgm:pt modelId="12">
          <dgm:prSet phldr="1"/>
        </dgm:pt>
        <dgm:pt modelId="13">
          <dgm:prSet phldr="1"/>
        </dgm:pt>
        <dgm:pt modelId="14">
          <dgm:prSet phldr="1"/>
        </dgm:pt>
        <dgm:pt modelId="15">
          <dgm:prSet phldr="1"/>
        </dgm:pt>
        <dgm:pt modelId="16">
          <dgm:prSet phldr="1"/>
        </dgm:pt>
      </dgm:ptLst>
      <dgm:cxnLst>
        <dgm:cxn modelId="40" srcId="0" destId="10" srcOrd="0" destOrd="0"/>
        <dgm:cxn modelId="50" srcId="10" destId="11" srcOrd="0" destOrd="0"/>
        <dgm:cxn modelId="60" srcId="10" destId="12" srcOrd="0" destOrd="0"/>
        <dgm:cxn modelId="70" srcId="10" destId="13" srcOrd="0" destOrd="0"/>
        <dgm:cxn modelId="80" srcId="10" destId="14" srcOrd="0" destOrd="0"/>
        <dgm:cxn modelId="90" srcId="10" destId="15" srcOrd="0" destOrd="0"/>
        <dgm:cxn modelId="100" srcId="10" destId="16" srcOrd="0" destOrd="0"/>
      </dgm:cxnLst>
      <dgm:bg/>
      <dgm:whole/>
    </dgm:dataModel>
  </dgm:clrData>
  <dgm:layoutNode name="Name0">
    <dgm:varLst>
      <dgm:chMax val="1"/>
      <dgm:chPref val="1"/>
      <dgm:dir/>
      <dgm:animOne val="branch"/>
      <dgm:animLvl val="lvl"/>
    </dgm:varLst>
    <dgm:shape xmlns:r="http://schemas.openxmlformats.org/officeDocument/2006/relationships" r:blip="">
      <dgm:adjLst/>
    </dgm:shape>
    <dgm:choose name="Name1">
      <dgm:if name="Name2" func="var" arg="dir" op="equ" val="norm">
        <dgm:choose name="Name3">
          <dgm:if name="Name4" axis="ch ch" ptType="node node" st="1 1" cnt="1 0" func="cnt" op="equ" val="0">
            <dgm:alg type="composite">
              <dgm:param type="ar" val="1.1561"/>
            </dgm:alg>
            <dgm:constrLst>
              <dgm:constr type="primFontSz" for="des" forName="Parent" val="65"/>
              <dgm:constr type="l" for="ch" forName="Parent" refType="w" fact="0"/>
              <dgm:constr type="t" for="ch" forName="Parent" refType="h" fact="0"/>
              <dgm:constr type="w" for="ch" forName="Parent" refType="w"/>
              <dgm:constr type="h" for="ch" forName="Parent" refType="h"/>
            </dgm:constrLst>
          </dgm:if>
          <dgm:if name="Name5" axis="ch ch" ptType="node node" st="1 1" cnt="1 0" func="cnt" op="lte" val="1">
            <dgm:alg type="composite">
              <dgm:param type="ar" val="1.368"/>
            </dgm:alg>
            <dgm:constrLst>
              <dgm:constr type="primFontSz" for="des" forName="Parent" val="65"/>
              <dgm:constr type="primFontSz" for="des" forName="Child1" val="65"/>
              <dgm:constr type="primFontSz" for="des" forName="Child1" refType="primFontSz" refFor="des" refForName="Parent" op="lte"/>
              <dgm:constr type="l" for="ch" forName="Accent1" refType="w" fact="0.1685"/>
              <dgm:constr type="t" for="ch" forName="Accent1" refType="h" fact="0.2946"/>
              <dgm:constr type="w" for="ch" forName="Accent1" refType="w" fact="0.462"/>
              <dgm:constr type="h" for="ch" forName="Accent1" refType="h" fact="0.5472"/>
              <dgm:constr type="l" for="ch" forName="Parent" refType="w" fact="0"/>
              <dgm:constr type="t" for="ch" forName="Parent" refType="h" fact="0.2885"/>
              <dgm:constr type="w" for="ch" forName="Parent" refType="w" fact="0.6013"/>
              <dgm:constr type="h" for="ch" forName="Parent" refType="h" fact="0.7115"/>
              <dgm:constr type="l" for="ch" forName="Child1" refType="w" fact="0.5073"/>
              <dgm:constr type="t" for="ch" forName="Child1" refType="h" fact="0"/>
              <dgm:constr type="w" for="ch" forName="Child1" refType="w" fact="0.4927"/>
              <dgm:constr type="h" for="ch" forName="Child1" refType="h" fact="0.5831"/>
            </dgm:constrLst>
          </dgm:if>
          <dgm:if name="Name6" axis="ch ch" ptType="node node" st="1 1" cnt="1 0" func="cnt" op="equ" val="2">
            <dgm:alg type="composite">
              <dgm:param type="ar" val="1.0619"/>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2" refType="primFontSz" refFor="des" refForName="Child1" op="equ"/>
              <dgm:constr type="l" for="ch" forName="Accent2" refType="w" fact="0.6413"/>
              <dgm:constr type="t" for="ch" forName="Accent2" refType="h" fact="0.3477"/>
              <dgm:constr type="w" for="ch" forName="Accent2" refType="w" fact="0.2269"/>
              <dgm:constr type="h" for="ch" forName="Accent2" refType="h" fact="0.2076"/>
              <dgm:constr type="l" for="ch" forName="Accent1" refType="w" fact="0"/>
              <dgm:constr type="t" for="ch" forName="Accent1" refType="h" fact="0"/>
              <dgm:constr type="w" for="ch" forName="Accent1" refType="w" fact="0"/>
              <dgm:constr type="h" for="ch" forName="Accent1" refType="h" fact="0"/>
              <dgm:constr type="l" for="ch" forName="Parent" refType="w" fact="0"/>
              <dgm:constr type="t" for="ch" forName="Parent" refType="h" fact="0.2239"/>
              <dgm:constr type="w" for="ch" forName="Parent" refType="w" fact="0.6013"/>
              <dgm:constr type="h" for="ch" forName="Parent" refType="h" fact="0.5523"/>
              <dgm:constr type="l" for="ch" forName="Child1" refType="w" fact="0.5073"/>
              <dgm:constr type="t" for="ch" forName="Child1" refType="h" fact="0"/>
              <dgm:constr type="w" for="ch" forName="Child1" refType="w" fact="0.4927"/>
              <dgm:constr type="h" for="ch" forName="Child1" refType="h" fact="0.4527"/>
              <dgm:constr type="l" for="ch" forName="Child2" refType="w" fact="0.5073"/>
              <dgm:constr type="t" for="ch" forName="Child2" refType="h" fact="0.5473"/>
              <dgm:constr type="w" for="ch" forName="Child2" refType="w" fact="0.4927"/>
              <dgm:constr type="h" for="ch" forName="Child2" refType="h" fact="0.4527"/>
            </dgm:constrLst>
          </dgm:if>
          <dgm:if name="Name7" axis="ch ch" ptType="node node" st="1 1" cnt="1 0" func="cnt" op="equ" val="3">
            <dgm:alg type="composite">
              <dgm:param type="ar" val="0.8305"/>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2" refType="primFontSz" refFor="des" refForName="Child1" op="equ"/>
              <dgm:constr type="primFontSz" for="des" forName="Child3" refType="primFontSz" refFor="des" refForName="Child1" op="equ"/>
              <dgm:constr type="l" for="ch" forName="Accent3" refType="w" fact="0.4573"/>
              <dgm:constr type="t" for="ch" forName="Accent3" refType="h" fact="0.6145"/>
              <dgm:constr type="w" for="ch" forName="Accent3" refType="w" fact="0.2269"/>
              <dgm:constr type="h" for="ch" forName="Accent3" refType="h" fact="0.1623"/>
              <dgm:constr type="l" for="ch" forName="Accent2" refType="w" fact="0.6413"/>
              <dgm:constr type="t" for="ch" forName="Accent2" refType="h" fact="0.2719"/>
              <dgm:constr type="w" for="ch" forName="Accent2" refType="w" fact="0.2269"/>
              <dgm:constr type="h" for="ch" forName="Accent2" refType="h" fact="0.1623"/>
              <dgm:constr type="l" for="ch" forName="Accent1" refType="w" fact="0"/>
              <dgm:constr type="t" for="ch" forName="Accent1" refType="h" fact="0"/>
              <dgm:constr type="w" for="ch" forName="Accent1" refType="w" fact="0"/>
              <dgm:constr type="h" for="ch" forName="Accent1" refType="h" fact="0"/>
              <dgm:constr type="l" for="ch" forName="Child3" refType="w" fact="0.0554"/>
              <dgm:constr type="t" for="ch" forName="Child3" refType="h" fact="0.646"/>
              <dgm:constr type="w" for="ch" forName="Child3" refType="w" fact="0.4927"/>
              <dgm:constr type="h" for="ch" forName="Child3" refType="h" fact="0.354"/>
              <dgm:constr type="l" for="ch" forName="Parent" refType="w" fact="0"/>
              <dgm:constr type="t" for="ch" forName="Parent" refType="h" fact="0.1751"/>
              <dgm:constr type="w" for="ch" forName="Parent" refType="w" fact="0.6013"/>
              <dgm:constr type="h" for="ch" forName="Parent" refType="h" fact="0.4319"/>
              <dgm:constr type="l" for="ch" forName="Child1" refType="w" fact="0.5073"/>
              <dgm:constr type="t" for="ch" forName="Child1" refType="h" fact="0"/>
              <dgm:constr type="w" for="ch" forName="Child1" refType="w" fact="0.4927"/>
              <dgm:constr type="h" for="ch" forName="Child1" refType="h" fact="0.354"/>
              <dgm:constr type="l" for="ch" forName="Child2" refType="w" fact="0.5073"/>
              <dgm:constr type="t" for="ch" forName="Child2" refType="h" fact="0.428"/>
              <dgm:constr type="w" for="ch" forName="Child2" refType="w" fact="0.4927"/>
              <dgm:constr type="h" for="ch" forName="Child2" refType="h" fact="0.354"/>
            </dgm:constrLst>
          </dgm:if>
          <dgm:if name="Name8" axis="ch ch" ptType="node node" st="1 1" cnt="1 0" func="cnt" op="equ" val="4">
            <dgm:alg type="composite">
              <dgm:param type="ar" val="0.682"/>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l" for="ch" forName="Accent4" refType="w" fact="0.4573"/>
              <dgm:constr type="t" for="ch" forName="Accent4" refType="h" fact="0.6834"/>
              <dgm:constr type="w" for="ch" forName="Accent4" refType="w" fact="0.2269"/>
              <dgm:constr type="h" for="ch" forName="Accent4" refType="h" fact="0.1333"/>
              <dgm:constr type="l" for="ch" forName="Accent3" refType="w" fact="0.6413"/>
              <dgm:constr type="t" for="ch" forName="Accent3" refType="h" fact="0.4021"/>
              <dgm:constr type="w" for="ch" forName="Accent3" refType="w" fact="0.2269"/>
              <dgm:constr type="h" for="ch" forName="Accent3" refType="h" fact="0.1333"/>
              <dgm:constr type="l" for="ch" forName="Accent2" refType="w" fact="0.3765"/>
              <dgm:constr type="t" for="ch" forName="Accent2" refType="h" fact="0.1529"/>
              <dgm:constr type="w" for="ch" forName="Accent2" refType="w" fact="0.2269"/>
              <dgm:constr type="h" for="ch" forName="Accent2" refType="h" fact="0.1333"/>
              <dgm:constr type="l" for="ch" forName="Accent1" refType="w" fact="0"/>
              <dgm:constr type="t" for="ch" forName="Accent1" refType="h" fact="0"/>
              <dgm:constr type="w" for="ch" forName="Accent1" refType="w" fact="0"/>
              <dgm:constr type="h" for="ch" forName="Accent1" refType="h" fact="0"/>
              <dgm:constr type="l" for="ch" forName="Child4" refType="w" fact="0.0554"/>
              <dgm:constr type="t" for="ch" forName="Child4" refType="h" fact="0.7093"/>
              <dgm:constr type="w" for="ch" forName="Child4" refType="w" fact="0.4927"/>
              <dgm:constr type="h" for="ch" forName="Child4" refType="h" fact="0.2907"/>
              <dgm:constr type="l" for="ch" forName="Parent" refType="w" fact="0"/>
              <dgm:constr type="t" for="ch" forName="Parent" refType="h" fact="0.3226"/>
              <dgm:constr type="w" for="ch" forName="Parent" refType="w" fact="0.6013"/>
              <dgm:constr type="h" for="ch" forName="Parent" refType="h" fact="0.3547"/>
              <dgm:constr type="l" for="ch" forName="Child2" refType="w" fact="0.5073"/>
              <dgm:constr type="t" for="ch" forName="Child2" refType="h" fact="0.1788"/>
              <dgm:constr type="w" for="ch" forName="Child2" refType="w" fact="0.4927"/>
              <dgm:constr type="h" for="ch" forName="Child2" refType="h" fact="0.2907"/>
              <dgm:constr type="l" for="ch" forName="Child3" refType="w" fact="0.5073"/>
              <dgm:constr type="t" for="ch" forName="Child3" refType="h" fact="0.5303"/>
              <dgm:constr type="w" for="ch" forName="Child3" refType="w" fact="0.4927"/>
              <dgm:constr type="h" for="ch" forName="Child3" refType="h" fact="0.2907"/>
              <dgm:constr type="l" for="ch" forName="Child1" refType="w" fact="0.0554"/>
              <dgm:constr type="t" for="ch" forName="Child1" refType="h" fact="0"/>
              <dgm:constr type="w" for="ch" forName="Child1" refType="w" fact="0.4927"/>
              <dgm:constr type="h" for="ch" forName="Child1" refType="h" fact="0.2907"/>
            </dgm:constrLst>
          </dgm:if>
          <dgm:if name="Name9" axis="ch ch" ptType="node node" st="1 1" cnt="1 0" func="cnt" op="equ" val="5">
            <dgm:alg type="composite">
              <dgm:param type="ar" val="0.9538"/>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5"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l" for="ch" forName="Accent5" refType="w" fact="0.2858"/>
              <dgm:constr type="t" for="ch" forName="Accent5" refType="h" fact="0.7126"/>
              <dgm:constr type="w" for="ch" forName="Accent5" refType="w" fact="0.1622"/>
              <dgm:constr type="h" for="ch" forName="Accent5" refType="h" fact="0.1333"/>
              <dgm:constr type="l" for="ch" forName="Accent4" refType="w" fact="0.612"/>
              <dgm:constr type="t" for="ch" forName="Accent4" refType="h" fact="0.6834"/>
              <dgm:constr type="w" for="ch" forName="Accent4" refType="w" fact="0.1622"/>
              <dgm:constr type="h" for="ch" forName="Accent4" refType="h" fact="0.1333"/>
              <dgm:constr type="l" for="ch" forName="Accent3" refType="w" fact="0.7435"/>
              <dgm:constr type="t" for="ch" forName="Accent3" refType="h" fact="0.4021"/>
              <dgm:constr type="w" for="ch" forName="Accent3" refType="w" fact="0.1622"/>
              <dgm:constr type="h" for="ch" forName="Accent3" refType="h" fact="0.1333"/>
              <dgm:constr type="l" for="ch" forName="Accent2" refType="w" fact="0.5542"/>
              <dgm:constr type="t" for="ch" forName="Accent2" refType="h" fact="0.1529"/>
              <dgm:constr type="w" for="ch" forName="Accent2" refType="w" fact="0.1622"/>
              <dgm:constr type="h" for="ch" forName="Accent2" refType="h" fact="0.1333"/>
              <dgm:constr type="l" for="ch" forName="Accent1" refType="w" fact="0"/>
              <dgm:constr type="t" for="ch" forName="Accent1" refType="h" fact="0"/>
              <dgm:constr type="w" for="ch" forName="Accent1" refType="w" fact="0"/>
              <dgm:constr type="h" for="ch" forName="Accent1" refType="h" fact="0"/>
              <dgm:constr type="l" for="ch" forName="Child4" refType="w" fact="0.3246"/>
              <dgm:constr type="t" for="ch" forName="Child4" refType="h" fact="0.7093"/>
              <dgm:constr type="w" for="ch" forName="Child4" refType="w" fact="0.3523"/>
              <dgm:constr type="h" for="ch" forName="Child4" refType="h" fact="0.2907"/>
              <dgm:constr type="l" for="ch" forName="Parent" refType="w" fact="0.285"/>
              <dgm:constr type="t" for="ch" forName="Parent" refType="h" fact="0.3226"/>
              <dgm:constr type="w" for="ch" forName="Parent" refType="w" fact="0.4299"/>
              <dgm:constr type="h" for="ch" forName="Parent" refType="h" fact="0.3547"/>
              <dgm:constr type="l" for="ch" forName="Child2" refType="w" fact="0.6477"/>
              <dgm:constr type="t" for="ch" forName="Child2" refType="h" fact="0.1788"/>
              <dgm:constr type="w" for="ch" forName="Child2" refType="w" fact="0.3523"/>
              <dgm:constr type="h" for="ch" forName="Child2" refType="h" fact="0.2907"/>
              <dgm:constr type="l" for="ch" forName="Child3" refType="w" fact="0.6477"/>
              <dgm:constr type="t" for="ch" forName="Child3" refType="h" fact="0.5303"/>
              <dgm:constr type="w" for="ch" forName="Child3" refType="w" fact="0.3523"/>
              <dgm:constr type="h" for="ch" forName="Child3" refType="h" fact="0.2907"/>
              <dgm:constr type="l" for="ch" forName="Child5" refType="w" fact="0"/>
              <dgm:constr type="t" for="ch" forName="Child5" refType="h" fact="0.5305"/>
              <dgm:constr type="w" for="ch" forName="Child5" refType="w" fact="0.3523"/>
              <dgm:constr type="h" for="ch" forName="Child5" refType="h" fact="0.2907"/>
              <dgm:constr type="l" for="ch" forName="Child1" refType="w" fact="0.3246"/>
              <dgm:constr type="t" for="ch" forName="Child1" refType="h" fact="0"/>
              <dgm:constr type="w" for="ch" forName="Child1" refType="w" fact="0.3523"/>
              <dgm:constr type="h" for="ch" forName="Child1" refType="h" fact="0.2907"/>
            </dgm:constrLst>
          </dgm:if>
          <dgm:else name="Name10">
            <dgm:alg type="composite">
              <dgm:param type="ar" val="0.9538"/>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5" refType="primFontSz" refFor="des" refForName="Parent" op="lte"/>
              <dgm:constr type="primFontSz" for="des" forName="Child6" refType="primFontSz" refFor="des" refForName="Parent" op="lte"/>
              <dgm:constr type="primFontSz" for="des" forName="Child7"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ptType="node" op="equ" val="65"/>
              <dgm:constr type="l" for="ch" forName="Accent6" refType="w" fact="0.0934"/>
              <dgm:constr type="t" for="ch" forName="Accent6" refType="h" fact="0.4635"/>
              <dgm:constr type="w" for="ch" forName="Accent6" refType="w" fact="0.1622"/>
              <dgm:constr type="h" for="ch" forName="Accent6" refType="h" fact="0.1333"/>
              <dgm:constr type="l" for="ch" forName="Accent5" refType="w" fact="0.2858"/>
              <dgm:constr type="t" for="ch" forName="Accent5" refType="h" fact="0.7126"/>
              <dgm:constr type="w" for="ch" forName="Accent5" refType="w" fact="0.1622"/>
              <dgm:constr type="h" for="ch" forName="Accent5" refType="h" fact="0.1333"/>
              <dgm:constr type="l" for="ch" forName="Accent4" refType="w" fact="0.612"/>
              <dgm:constr type="t" for="ch" forName="Accent4" refType="h" fact="0.6834"/>
              <dgm:constr type="w" for="ch" forName="Accent4" refType="w" fact="0.1622"/>
              <dgm:constr type="h" for="ch" forName="Accent4" refType="h" fact="0.1333"/>
              <dgm:constr type="l" for="ch" forName="Accent3" refType="w" fact="0.7435"/>
              <dgm:constr type="t" for="ch" forName="Accent3" refType="h" fact="0.4021"/>
              <dgm:constr type="w" for="ch" forName="Accent3" refType="w" fact="0.1622"/>
              <dgm:constr type="h" for="ch" forName="Accent3" refType="h" fact="0.1333"/>
              <dgm:constr type="l" for="ch" forName="Accent2" refType="w" fact="0.5542"/>
              <dgm:constr type="t" for="ch" forName="Accent2" refType="h" fact="0.1529"/>
              <dgm:constr type="w" for="ch" forName="Accent2" refType="w" fact="0.1622"/>
              <dgm:constr type="h" for="ch" forName="Accent2" refType="h" fact="0.1333"/>
              <dgm:constr type="l" for="ch" forName="Accent1" refType="w" fact="0"/>
              <dgm:constr type="t" for="ch" forName="Accent1" refType="h" fact="0"/>
              <dgm:constr type="w" for="ch" forName="Accent1" refType="w" fact="0"/>
              <dgm:constr type="h" for="ch" forName="Accent1" refType="h" fact="0"/>
              <dgm:constr type="l" for="ch" forName="Child4" refType="w" fact="0.3246"/>
              <dgm:constr type="t" for="ch" forName="Child4" refType="h" fact="0.7093"/>
              <dgm:constr type="w" for="ch" forName="Child4" refType="w" fact="0.3523"/>
              <dgm:constr type="h" for="ch" forName="Child4" refType="h" fact="0.2907"/>
              <dgm:constr type="l" for="ch" forName="Parent" refType="w" fact="0.285"/>
              <dgm:constr type="t" for="ch" forName="Parent" refType="h" fact="0.3226"/>
              <dgm:constr type="w" for="ch" forName="Parent" refType="w" fact="0.4299"/>
              <dgm:constr type="h" for="ch" forName="Parent" refType="h" fact="0.3547"/>
              <dgm:constr type="l" for="ch" forName="Child2" refType="w" fact="0.6477"/>
              <dgm:constr type="t" for="ch" forName="Child2" refType="h" fact="0.1788"/>
              <dgm:constr type="w" for="ch" forName="Child2" refType="w" fact="0.3523"/>
              <dgm:constr type="h" for="ch" forName="Child2" refType="h" fact="0.2907"/>
              <dgm:constr type="l" for="ch" forName="Child3" refType="w" fact="0.6477"/>
              <dgm:constr type="t" for="ch" forName="Child3" refType="h" fact="0.5303"/>
              <dgm:constr type="w" for="ch" forName="Child3" refType="w" fact="0.3523"/>
              <dgm:constr type="h" for="ch" forName="Child3" refType="h" fact="0.2907"/>
              <dgm:constr type="l" for="ch" forName="Child5" refType="w" fact="0"/>
              <dgm:constr type="t" for="ch" forName="Child5" refType="h" fact="0.5305"/>
              <dgm:constr type="w" for="ch" forName="Child5" refType="w" fact="0.3523"/>
              <dgm:constr type="h" for="ch" forName="Child5" refType="h" fact="0.2907"/>
              <dgm:constr type="l" for="ch" forName="Child6" refType="w" fact="0"/>
              <dgm:constr type="t" for="ch" forName="Child6" refType="h" fact="0.1784"/>
              <dgm:constr type="w" for="ch" forName="Child6" refType="w" fact="0.3523"/>
              <dgm:constr type="h" for="ch" forName="Child6" refType="h" fact="0.2907"/>
              <dgm:constr type="l" for="ch" forName="Child1" refType="w" fact="0.3246"/>
              <dgm:constr type="t" for="ch" forName="Child1" refType="h" fact="0"/>
              <dgm:constr type="w" for="ch" forName="Child1" refType="w" fact="0.3523"/>
              <dgm:constr type="h" for="ch" forName="Child1" refType="h" fact="0.2907"/>
            </dgm:constrLst>
          </dgm:else>
        </dgm:choose>
      </dgm:if>
      <dgm:else name="Name11">
        <dgm:choose name="Name12">
          <dgm:if name="Name13" axis="ch ch" ptType="node node" st="1 1" cnt="1 0" func="cnt" op="equ" val="0">
            <dgm:alg type="composite">
              <dgm:param type="ar" val="1.1561"/>
            </dgm:alg>
            <dgm:constrLst>
              <dgm:constr type="primFontSz" for="des" forName="Parent" val="65"/>
              <dgm:constr type="l" for="ch" forName="Parent" refType="w" fact="0"/>
              <dgm:constr type="t" for="ch" forName="Parent" refType="h" fact="0"/>
              <dgm:constr type="w" for="ch" forName="Parent" refType="w"/>
              <dgm:constr type="h" for="ch" forName="Parent" refType="h"/>
            </dgm:constrLst>
          </dgm:if>
          <dgm:if name="Name14" axis="ch ch" ptType="node node" st="1 1" cnt="1 0" func="cnt" op="lte" val="1">
            <dgm:alg type="composite">
              <dgm:param type="ar" val="1.368"/>
            </dgm:alg>
            <dgm:constrLst>
              <dgm:constr type="primFontSz" for="des" forName="Parent" val="65"/>
              <dgm:constr type="primFontSz" for="des" forName="Child1" val="65"/>
              <dgm:constr type="primFontSz" for="des" forName="Child1" refType="primFontSz" refFor="des" refForName="Parent" op="lte"/>
              <dgm:constr type="r" for="ch" forName="Accent1" refType="w" fact="0.8315"/>
              <dgm:constr type="t" for="ch" forName="Accent1" refType="h" fact="0.2946"/>
              <dgm:constr type="w" for="ch" forName="Accent1" refType="w" fact="0.462"/>
              <dgm:constr type="h" for="ch" forName="Accent1" refType="h" fact="0.5472"/>
              <dgm:constr type="r" for="ch" forName="Parent" refType="w"/>
              <dgm:constr type="t" for="ch" forName="Parent" refType="h" fact="0.2885"/>
              <dgm:constr type="w" for="ch" forName="Parent" refType="w" fact="0.6013"/>
              <dgm:constr type="h" for="ch" forName="Parent" refType="h" fact="0.7115"/>
              <dgm:constr type="r" for="ch" forName="Child1" refType="w" fact="0.4927"/>
              <dgm:constr type="t" for="ch" forName="Child1" refType="h" fact="0"/>
              <dgm:constr type="w" for="ch" forName="Child1" refType="w" fact="0.4927"/>
              <dgm:constr type="h" for="ch" forName="Child1" refType="h" fact="0.5831"/>
            </dgm:constrLst>
          </dgm:if>
          <dgm:if name="Name15" axis="ch ch" ptType="node node" st="1 1" cnt="1 0" func="cnt" op="equ" val="2">
            <dgm:alg type="composite">
              <dgm:param type="ar" val="1.0619"/>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2" refType="primFontSz" refFor="des" refForName="Child1" op="equ"/>
              <dgm:constr type="r" for="ch" forName="Accent2" refType="w" fact="0.3587"/>
              <dgm:constr type="t" for="ch" forName="Accent2" refType="h" fact="0.3477"/>
              <dgm:constr type="w" for="ch" forName="Accent2" refType="w" fact="0.2269"/>
              <dgm:constr type="h" for="ch" forName="Accent2" refType="h" fact="0.2076"/>
              <dgm:constr type="r" for="ch" forName="Accent1" refType="w" fact="0"/>
              <dgm:constr type="t" for="ch" forName="Accent1" refType="h" fact="0"/>
              <dgm:constr type="w" for="ch" forName="Accent1" refType="w" fact="0"/>
              <dgm:constr type="h" for="ch" forName="Accent1" refType="h" fact="0"/>
              <dgm:constr type="r" for="ch" forName="Parent" refType="w"/>
              <dgm:constr type="t" for="ch" forName="Parent" refType="h" fact="0.2239"/>
              <dgm:constr type="w" for="ch" forName="Parent" refType="w" fact="0.6013"/>
              <dgm:constr type="h" for="ch" forName="Parent" refType="h" fact="0.5523"/>
              <dgm:constr type="r" for="ch" forName="Child1" refType="w" fact="0.4927"/>
              <dgm:constr type="t" for="ch" forName="Child1" refType="h" fact="0"/>
              <dgm:constr type="w" for="ch" forName="Child1" refType="w" fact="0.4927"/>
              <dgm:constr type="h" for="ch" forName="Child1" refType="h" fact="0.4527"/>
              <dgm:constr type="r" for="ch" forName="Child2" refType="w" fact="0.5073"/>
              <dgm:constr type="t" for="ch" forName="Child2" refType="h" fact="0.5473"/>
              <dgm:constr type="w" for="ch" forName="Child2" refType="w" fact="0.4927"/>
              <dgm:constr type="h" for="ch" forName="Child2" refType="h" fact="0.4527"/>
            </dgm:constrLst>
          </dgm:if>
          <dgm:if name="Name16" axis="ch ch" ptType="node node" st="1 1" cnt="1 0" func="cnt" op="equ" val="3">
            <dgm:alg type="composite">
              <dgm:param type="ar" val="0.8305"/>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2" refType="primFontSz" refFor="des" refForName="Child1" op="equ"/>
              <dgm:constr type="primFontSz" for="des" forName="Child3" refType="primFontSz" refFor="des" refForName="Child1" op="equ"/>
              <dgm:constr type="r" for="ch" forName="Accent3" refType="w" fact="0.5427"/>
              <dgm:constr type="t" for="ch" forName="Accent3" refType="h" fact="0.6145"/>
              <dgm:constr type="w" for="ch" forName="Accent3" refType="w" fact="0.2269"/>
              <dgm:constr type="h" for="ch" forName="Accent3" refType="h" fact="0.1623"/>
              <dgm:constr type="r" for="ch" forName="Accent2" refType="w" fact="0.3587"/>
              <dgm:constr type="t" for="ch" forName="Accent2" refType="h" fact="0.2719"/>
              <dgm:constr type="w" for="ch" forName="Accent2" refType="w" fact="0.2269"/>
              <dgm:constr type="h" for="ch" forName="Accent2" refType="h" fact="0.1623"/>
              <dgm:constr type="r" for="ch" forName="Accent1" refType="w" fact="0"/>
              <dgm:constr type="t" for="ch" forName="Accent1" refType="h" fact="0"/>
              <dgm:constr type="w" for="ch" forName="Accent1" refType="w" fact="0"/>
              <dgm:constr type="h" for="ch" forName="Accent1" refType="h" fact="0"/>
              <dgm:constr type="r" for="ch" forName="Child3" refType="w" fact="0.9446"/>
              <dgm:constr type="t" for="ch" forName="Child3" refType="h" fact="0.646"/>
              <dgm:constr type="w" for="ch" forName="Child3" refType="w" fact="0.4927"/>
              <dgm:constr type="h" for="ch" forName="Child3" refType="h" fact="0.354"/>
              <dgm:constr type="r" for="ch" forName="Parent" refType="w"/>
              <dgm:constr type="t" for="ch" forName="Parent" refType="h" fact="0.1751"/>
              <dgm:constr type="w" for="ch" forName="Parent" refType="w" fact="0.6013"/>
              <dgm:constr type="h" for="ch" forName="Parent" refType="h" fact="0.4319"/>
              <dgm:constr type="r" for="ch" forName="Child1" refType="w" fact="0.4927"/>
              <dgm:constr type="t" for="ch" forName="Child1" refType="h" fact="0"/>
              <dgm:constr type="w" for="ch" forName="Child1" refType="w" fact="0.4927"/>
              <dgm:constr type="h" for="ch" forName="Child1" refType="h" fact="0.354"/>
              <dgm:constr type="r" for="ch" forName="Child2" refType="w" fact="0.4927"/>
              <dgm:constr type="t" for="ch" forName="Child2" refType="h" fact="0.428"/>
              <dgm:constr type="w" for="ch" forName="Child2" refType="w" fact="0.4927"/>
              <dgm:constr type="h" for="ch" forName="Child2" refType="h" fact="0.354"/>
            </dgm:constrLst>
          </dgm:if>
          <dgm:if name="Name17" axis="ch ch" ptType="node node" st="1 1" cnt="1 0" func="cnt" op="equ" val="4">
            <dgm:alg type="composite">
              <dgm:param type="ar" val="0.682"/>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r" for="ch" forName="Accent4" refType="w" fact="0.5427"/>
              <dgm:constr type="t" for="ch" forName="Accent4" refType="h" fact="0.6834"/>
              <dgm:constr type="w" for="ch" forName="Accent4" refType="w" fact="0.2269"/>
              <dgm:constr type="h" for="ch" forName="Accent4" refType="h" fact="0.1333"/>
              <dgm:constr type="r" for="ch" forName="Accent3" refType="w" fact="0.3587"/>
              <dgm:constr type="t" for="ch" forName="Accent3" refType="h" fact="0.4021"/>
              <dgm:constr type="w" for="ch" forName="Accent3" refType="w" fact="0.2269"/>
              <dgm:constr type="h" for="ch" forName="Accent3" refType="h" fact="0.1333"/>
              <dgm:constr type="r" for="ch" forName="Accent2" refType="w" fact="0.6235"/>
              <dgm:constr type="t" for="ch" forName="Accent2" refType="h" fact="0.1529"/>
              <dgm:constr type="w" for="ch" forName="Accent2" refType="w" fact="0.2269"/>
              <dgm:constr type="h" for="ch" forName="Accent2" refType="h" fact="0.1333"/>
              <dgm:constr type="r" for="ch" forName="Accent1" refType="w" fact="0"/>
              <dgm:constr type="t" for="ch" forName="Accent1" refType="h" fact="0"/>
              <dgm:constr type="w" for="ch" forName="Accent1" refType="w" fact="0"/>
              <dgm:constr type="h" for="ch" forName="Accent1" refType="h" fact="0"/>
              <dgm:constr type="r" for="ch" forName="Child4" refType="w" fact="0.9446"/>
              <dgm:constr type="t" for="ch" forName="Child4" refType="h" fact="0.7093"/>
              <dgm:constr type="w" for="ch" forName="Child4" refType="w" fact="0.4927"/>
              <dgm:constr type="h" for="ch" forName="Child4" refType="h" fact="0.2907"/>
              <dgm:constr type="r" for="ch" forName="Parent" refType="w"/>
              <dgm:constr type="t" for="ch" forName="Parent" refType="h" fact="0.3226"/>
              <dgm:constr type="w" for="ch" forName="Parent" refType="w" fact="0.6013"/>
              <dgm:constr type="h" for="ch" forName="Parent" refType="h" fact="0.3547"/>
              <dgm:constr type="r" for="ch" forName="Child2" refType="w" fact="0.4927"/>
              <dgm:constr type="t" for="ch" forName="Child2" refType="h" fact="0.1788"/>
              <dgm:constr type="w" for="ch" forName="Child2" refType="w" fact="0.4927"/>
              <dgm:constr type="h" for="ch" forName="Child2" refType="h" fact="0.2907"/>
              <dgm:constr type="r" for="ch" forName="Child3" refType="w" fact="0.4927"/>
              <dgm:constr type="t" for="ch" forName="Child3" refType="h" fact="0.5303"/>
              <dgm:constr type="w" for="ch" forName="Child3" refType="w" fact="0.4927"/>
              <dgm:constr type="h" for="ch" forName="Child3" refType="h" fact="0.2907"/>
              <dgm:constr type="r" for="ch" forName="Child1" refType="w" fact="0.9446"/>
              <dgm:constr type="t" for="ch" forName="Child1" refType="h" fact="0"/>
              <dgm:constr type="w" for="ch" forName="Child1" refType="w" fact="0.4927"/>
              <dgm:constr type="h" for="ch" forName="Child1" refType="h" fact="0.2907"/>
            </dgm:constrLst>
          </dgm:if>
          <dgm:if name="Name18" axis="ch ch" ptType="node node" st="1 1" cnt="1 0" func="cnt" op="equ" val="5">
            <dgm:alg type="composite">
              <dgm:param type="ar" val="0.9538"/>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5"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r" for="ch" forName="Accent5" refType="w" fact="0.7142"/>
              <dgm:constr type="t" for="ch" forName="Accent5" refType="h" fact="0.7126"/>
              <dgm:constr type="w" for="ch" forName="Accent5" refType="w" fact="0.1622"/>
              <dgm:constr type="h" for="ch" forName="Accent5" refType="h" fact="0.1333"/>
              <dgm:constr type="r" for="ch" forName="Accent4" refType="w" fact="0.388"/>
              <dgm:constr type="t" for="ch" forName="Accent4" refType="h" fact="0.6834"/>
              <dgm:constr type="w" for="ch" forName="Accent4" refType="w" fact="0.1622"/>
              <dgm:constr type="h" for="ch" forName="Accent4" refType="h" fact="0.1333"/>
              <dgm:constr type="r" for="ch" forName="Accent3" refType="w" fact="0.2565"/>
              <dgm:constr type="t" for="ch" forName="Accent3" refType="h" fact="0.4021"/>
              <dgm:constr type="w" for="ch" forName="Accent3" refType="w" fact="0.1622"/>
              <dgm:constr type="h" for="ch" forName="Accent3" refType="h" fact="0.1333"/>
              <dgm:constr type="r" for="ch" forName="Accent2" refType="w" fact="0.4458"/>
              <dgm:constr type="t" for="ch" forName="Accent2" refType="h" fact="0.1529"/>
              <dgm:constr type="w" for="ch" forName="Accent2" refType="w" fact="0.1622"/>
              <dgm:constr type="h" for="ch" forName="Accent2" refType="h" fact="0.1333"/>
              <dgm:constr type="r" for="ch" forName="Accent1" refType="w" fact="0"/>
              <dgm:constr type="t" for="ch" forName="Accent1" refType="h" fact="0"/>
              <dgm:constr type="w" for="ch" forName="Accent1" refType="w" fact="0"/>
              <dgm:constr type="h" for="ch" forName="Accent1" refType="h" fact="0"/>
              <dgm:constr type="r" for="ch" forName="Child4" refType="w" fact="0.6754"/>
              <dgm:constr type="t" for="ch" forName="Child4" refType="h" fact="0.7093"/>
              <dgm:constr type="w" for="ch" forName="Child4" refType="w" fact="0.3523"/>
              <dgm:constr type="h" for="ch" forName="Child4" refType="h" fact="0.2907"/>
              <dgm:constr type="r" for="ch" forName="Parent" refType="w" fact="0.715"/>
              <dgm:constr type="t" for="ch" forName="Parent" refType="h" fact="0.3226"/>
              <dgm:constr type="w" for="ch" forName="Parent" refType="w" fact="0.4299"/>
              <dgm:constr type="h" for="ch" forName="Parent" refType="h" fact="0.3547"/>
              <dgm:constr type="r" for="ch" forName="Child2" refType="w" fact="0.3523"/>
              <dgm:constr type="t" for="ch" forName="Child2" refType="h" fact="0.1788"/>
              <dgm:constr type="w" for="ch" forName="Child2" refType="w" fact="0.3523"/>
              <dgm:constr type="h" for="ch" forName="Child2" refType="h" fact="0.2907"/>
              <dgm:constr type="r" for="ch" forName="Child3" refType="w" fact="0.3523"/>
              <dgm:constr type="t" for="ch" forName="Child3" refType="h" fact="0.5303"/>
              <dgm:constr type="w" for="ch" forName="Child3" refType="w" fact="0.3523"/>
              <dgm:constr type="h" for="ch" forName="Child3" refType="h" fact="0.2907"/>
              <dgm:constr type="r" for="ch" forName="Child5" refType="w"/>
              <dgm:constr type="t" for="ch" forName="Child5" refType="h" fact="0.5305"/>
              <dgm:constr type="w" for="ch" forName="Child5" refType="w" fact="0.3523"/>
              <dgm:constr type="h" for="ch" forName="Child5" refType="h" fact="0.2907"/>
              <dgm:constr type="r" for="ch" forName="Child1" refType="w" fact="0.6754"/>
              <dgm:constr type="t" for="ch" forName="Child1" refType="h" fact="0"/>
              <dgm:constr type="w" for="ch" forName="Child1" refType="w" fact="0.3523"/>
              <dgm:constr type="h" for="ch" forName="Child1" refType="h" fact="0.2907"/>
            </dgm:constrLst>
          </dgm:if>
          <dgm:else name="Name19">
            <dgm:alg type="composite">
              <dgm:param type="ar" val="0.9538"/>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5" refType="primFontSz" refFor="des" refForName="Parent" op="lte"/>
              <dgm:constr type="primFontSz" for="des" forName="Child6" refType="primFontSz" refFor="des" refForName="Parent" op="lte"/>
              <dgm:constr type="primFontSz" for="des" forName="Child7"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ptType="node" op="equ" val="65"/>
              <dgm:constr type="r" for="ch" forName="Accent6" refType="w" fact="0.9066"/>
              <dgm:constr type="t" for="ch" forName="Accent6" refType="h" fact="0.4635"/>
              <dgm:constr type="w" for="ch" forName="Accent6" refType="w" fact="0.1622"/>
              <dgm:constr type="h" for="ch" forName="Accent6" refType="h" fact="0.1333"/>
              <dgm:constr type="r" for="ch" forName="Accent5" refType="w" fact="0.7142"/>
              <dgm:constr type="t" for="ch" forName="Accent5" refType="h" fact="0.7126"/>
              <dgm:constr type="w" for="ch" forName="Accent5" refType="w" fact="0.1622"/>
              <dgm:constr type="h" for="ch" forName="Accent5" refType="h" fact="0.1333"/>
              <dgm:constr type="r" for="ch" forName="Accent4" refType="w" fact="0.388"/>
              <dgm:constr type="t" for="ch" forName="Accent4" refType="h" fact="0.6834"/>
              <dgm:constr type="w" for="ch" forName="Accent4" refType="w" fact="0.1622"/>
              <dgm:constr type="h" for="ch" forName="Accent4" refType="h" fact="0.1333"/>
              <dgm:constr type="r" for="ch" forName="Accent3" refType="w" fact="0.2565"/>
              <dgm:constr type="t" for="ch" forName="Accent3" refType="h" fact="0.4021"/>
              <dgm:constr type="w" for="ch" forName="Accent3" refType="w" fact="0.1622"/>
              <dgm:constr type="h" for="ch" forName="Accent3" refType="h" fact="0.1333"/>
              <dgm:constr type="r" for="ch" forName="Accent2" refType="w" fact="0.4458"/>
              <dgm:constr type="t" for="ch" forName="Accent2" refType="h" fact="0.1529"/>
              <dgm:constr type="w" for="ch" forName="Accent2" refType="w" fact="0.1622"/>
              <dgm:constr type="h" for="ch" forName="Accent2" refType="h" fact="0.1333"/>
              <dgm:constr type="r" for="ch" forName="Accent1" refType="w" fact="0"/>
              <dgm:constr type="t" for="ch" forName="Accent1" refType="h" fact="0"/>
              <dgm:constr type="w" for="ch" forName="Accent1" refType="w" fact="0"/>
              <dgm:constr type="h" for="ch" forName="Accent1" refType="h" fact="0"/>
              <dgm:constr type="r" for="ch" forName="Child4" refType="w" fact="0.6754"/>
              <dgm:constr type="t" for="ch" forName="Child4" refType="h" fact="0.7093"/>
              <dgm:constr type="w" for="ch" forName="Child4" refType="w" fact="0.3523"/>
              <dgm:constr type="h" for="ch" forName="Child4" refType="h" fact="0.2907"/>
              <dgm:constr type="r" for="ch" forName="Parent" refType="w" fact="0.715"/>
              <dgm:constr type="t" for="ch" forName="Parent" refType="h" fact="0.3226"/>
              <dgm:constr type="w" for="ch" forName="Parent" refType="w" fact="0.4299"/>
              <dgm:constr type="h" for="ch" forName="Parent" refType="h" fact="0.3547"/>
              <dgm:constr type="r" for="ch" forName="Child2" refType="w" fact="0.3523"/>
              <dgm:constr type="t" for="ch" forName="Child2" refType="h" fact="0.1788"/>
              <dgm:constr type="w" for="ch" forName="Child2" refType="w" fact="0.3523"/>
              <dgm:constr type="h" for="ch" forName="Child2" refType="h" fact="0.2907"/>
              <dgm:constr type="r" for="ch" forName="Child3" refType="w" fact="0.3523"/>
              <dgm:constr type="t" for="ch" forName="Child3" refType="h" fact="0.5303"/>
              <dgm:constr type="w" for="ch" forName="Child3" refType="w" fact="0.3523"/>
              <dgm:constr type="h" for="ch" forName="Child3" refType="h" fact="0.2907"/>
              <dgm:constr type="r" for="ch" forName="Child5" refType="w"/>
              <dgm:constr type="t" for="ch" forName="Child5" refType="h" fact="0.5305"/>
              <dgm:constr type="w" for="ch" forName="Child5" refType="w" fact="0.3523"/>
              <dgm:constr type="h" for="ch" forName="Child5" refType="h" fact="0.2907"/>
              <dgm:constr type="r" for="ch" forName="Child6" refType="w"/>
              <dgm:constr type="t" for="ch" forName="Child6" refType="h" fact="0.1784"/>
              <dgm:constr type="w" for="ch" forName="Child6" refType="w" fact="0.3523"/>
              <dgm:constr type="h" for="ch" forName="Child6" refType="h" fact="0.2907"/>
              <dgm:constr type="r" for="ch" forName="Child1" refType="w" fact="0.6754"/>
              <dgm:constr type="t" for="ch" forName="Child1" refType="h" fact="0"/>
              <dgm:constr type="w" for="ch" forName="Child1" refType="w" fact="0.3523"/>
              <dgm:constr type="h" for="ch" forName="Child1" refType="h" fact="0.2907"/>
            </dgm:constrLst>
          </dgm:else>
        </dgm:choose>
      </dgm:else>
    </dgm:choose>
    <dgm:forEach name="wrapper" axis="self" ptType="parTrans">
      <dgm:forEach name="accentRepeat" axis="self">
        <dgm:layoutNode name="Accent" styleLbl="bgShp">
          <dgm:alg type="sp"/>
          <dgm:shape xmlns:r="http://schemas.openxmlformats.org/officeDocument/2006/relationships" type="hexagon" r:blip="" zOrderOff="-2">
            <dgm:adjLst>
              <dgm:adj idx="1" val="0.289"/>
              <dgm:adj idx="2" val="1.1547"/>
            </dgm:adjLst>
          </dgm:shape>
          <dgm:presOf/>
        </dgm:layoutNode>
      </dgm:forEach>
    </dgm:forEach>
    <dgm:forEach name="Name20" axis="ch" ptType="node" cnt="1">
      <dgm:layoutNode name="Parent" styleLbl="node0">
        <dgm:varLst>
          <dgm:chMax val="6"/>
          <dgm:chPref val="6"/>
        </dgm:varLst>
        <dgm:alg type="tx"/>
        <dgm:shape xmlns:r="http://schemas.openxmlformats.org/officeDocument/2006/relationships" type="hexagon" r:blip="">
          <dgm:adjLst>
            <dgm:adj idx="1" val="0.2857"/>
            <dgm:adj idx="2" val="1.1547"/>
          </dgm:adjLst>
        </dgm:shape>
        <dgm:presOf axis="self"/>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21" axis="ch ch" ptType="node node" st="1 1" cnt="1 1">
      <dgm:layoutNode name="Accent1">
        <dgm:alg type="sp"/>
        <dgm:shape xmlns:r="http://schemas.openxmlformats.org/officeDocument/2006/relationships" r:blip="" zOrderOff="-2">
          <dgm:adjLst/>
        </dgm:shape>
        <dgm:presOf/>
        <dgm:constrLst/>
        <dgm:forEach name="Name22" ref="accentRepeat"/>
      </dgm:layoutNode>
      <dgm:layoutNode name="Child1"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23" axis="ch ch" ptType="node node" st="1 2" cnt="1 1">
      <dgm:layoutNode name="Accent2">
        <dgm:alg type="sp"/>
        <dgm:shape xmlns:r="http://schemas.openxmlformats.org/officeDocument/2006/relationships" r:blip="" zOrderOff="-2">
          <dgm:adjLst/>
        </dgm:shape>
        <dgm:presOf/>
        <dgm:constrLst/>
        <dgm:forEach name="Name24" ref="accentRepeat"/>
      </dgm:layoutNode>
      <dgm:layoutNode name="Child2"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25" axis="ch ch" ptType="node node" st="1 3" cnt="1 1">
      <dgm:layoutNode name="Accent3">
        <dgm:alg type="sp"/>
        <dgm:shape xmlns:r="http://schemas.openxmlformats.org/officeDocument/2006/relationships" r:blip="" zOrderOff="-2">
          <dgm:adjLst/>
        </dgm:shape>
        <dgm:presOf/>
        <dgm:constrLst/>
        <dgm:forEach name="Name26" ref="accentRepeat"/>
      </dgm:layoutNode>
      <dgm:layoutNode name="Child3"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27" axis="ch ch" ptType="node node" st="1 4" cnt="1 1">
      <dgm:layoutNode name="Accent4">
        <dgm:alg type="sp"/>
        <dgm:shape xmlns:r="http://schemas.openxmlformats.org/officeDocument/2006/relationships" r:blip="">
          <dgm:adjLst/>
        </dgm:shape>
        <dgm:presOf/>
        <dgm:constrLst/>
        <dgm:forEach name="Name28" ref="accentRepeat"/>
      </dgm:layoutNode>
      <dgm:layoutNode name="Child4"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29" axis="ch ch" ptType="node node" st="1 5" cnt="1 1">
      <dgm:layoutNode name="Accent5">
        <dgm:alg type="sp"/>
        <dgm:shape xmlns:r="http://schemas.openxmlformats.org/officeDocument/2006/relationships" r:blip="">
          <dgm:adjLst/>
        </dgm:shape>
        <dgm:presOf/>
        <dgm:constrLst/>
        <dgm:forEach name="Name30" ref="accentRepeat"/>
      </dgm:layoutNode>
      <dgm:layoutNode name="Child5"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31" axis="ch ch" ptType="node node" st="1 6" cnt="1 1">
      <dgm:layoutNode name="Accent6">
        <dgm:alg type="sp"/>
        <dgm:shape xmlns:r="http://schemas.openxmlformats.org/officeDocument/2006/relationships" r:blip="">
          <dgm:adjLst/>
        </dgm:shape>
        <dgm:presOf/>
        <dgm:constrLst/>
        <dgm:forEach name="Name32" ref="accentRepeat"/>
      </dgm:layoutNode>
      <dgm:layoutNode name="Child6"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layoutNode>
</dgm:layoutDef>
</file>

<file path=ppt/diagrams/layout5.xml><?xml version="1.0" encoding="utf-8"?>
<dgm:layoutDef xmlns:dgm="http://schemas.openxmlformats.org/drawingml/2006/diagram" xmlns:a="http://schemas.openxmlformats.org/drawingml/2006/main" uniqueId="urn:microsoft.com/office/officeart/2011/layout/HexagonRadial">
  <dgm:title val="Hexagon Radial"/>
  <dgm:desc val="Use to show a sequential process that relates to a central idea or theme. Limited to six Level 2 shapes. Works best with small amounts of text. Unused text does not appear, but remains available if you switch layouts."/>
  <dgm:catLst>
    <dgm:cat type="cycle" pri="8500"/>
    <dgm:cat type="officeonline" pri="9000"/>
  </dgm:catLst>
  <dgm:sampData>
    <dgm:dataModel>
      <dgm:ptLst>
        <dgm:pt modelId="0" type="doc"/>
        <dgm:pt modelId="10">
          <dgm:prSet phldr="1"/>
        </dgm:pt>
        <dgm:pt modelId="11">
          <dgm:prSet phldr="1"/>
        </dgm:pt>
        <dgm:pt modelId="12">
          <dgm:prSet phldr="1"/>
        </dgm:pt>
        <dgm:pt modelId="13">
          <dgm:prSet phldr="1"/>
        </dgm:pt>
        <dgm:pt modelId="14">
          <dgm:prSet phldr="1"/>
        </dgm:pt>
        <dgm:pt modelId="15">
          <dgm:prSet phldr="1"/>
        </dgm:pt>
        <dgm:pt modelId="16">
          <dgm:prSet phldr="1"/>
        </dgm:pt>
      </dgm:ptLst>
      <dgm:cxnLst>
        <dgm:cxn modelId="40" srcId="0" destId="10" srcOrd="0" destOrd="0"/>
        <dgm:cxn modelId="50" srcId="10" destId="11" srcOrd="0" destOrd="0"/>
        <dgm:cxn modelId="60" srcId="10" destId="12" srcOrd="0" destOrd="0"/>
        <dgm:cxn modelId="70" srcId="10" destId="13" srcOrd="0" destOrd="0"/>
        <dgm:cxn modelId="80" srcId="10" destId="14" srcOrd="0" destOrd="0"/>
        <dgm:cxn modelId="90" srcId="10" destId="15" srcOrd="0" destOrd="0"/>
        <dgm:cxn modelId="100" srcId="10" destId="16" srcOrd="0" destOrd="0"/>
      </dgm:cxnLst>
      <dgm:bg/>
      <dgm:whole/>
    </dgm:dataModel>
  </dgm:sampData>
  <dgm:styleData>
    <dgm:dataModel>
      <dgm:ptLst>
        <dgm:pt modelId="0" type="doc"/>
        <dgm:pt modelId="10">
          <dgm:prSet phldr="1"/>
        </dgm:pt>
        <dgm:pt modelId="11">
          <dgm:prSet phldr="1"/>
        </dgm:pt>
        <dgm:pt modelId="12">
          <dgm:prSet phldr="1"/>
        </dgm:pt>
        <dgm:pt modelId="13">
          <dgm:prSet phldr="1"/>
        </dgm:pt>
      </dgm:ptLst>
      <dgm:cxnLst>
        <dgm:cxn modelId="40" srcId="0" destId="10" srcOrd="0" destOrd="0"/>
        <dgm:cxn modelId="50" srcId="10" destId="11" srcOrd="0" destOrd="0"/>
        <dgm:cxn modelId="60" srcId="10" destId="12" srcOrd="0" destOrd="0"/>
        <dgm:cxn modelId="70" srcId="10" destId="13" srcOrd="0" destOrd="0"/>
      </dgm:cxnLst>
      <dgm:bg/>
      <dgm:whole/>
    </dgm:dataModel>
  </dgm:styleData>
  <dgm:clrData>
    <dgm:dataModel>
      <dgm:ptLst>
        <dgm:pt modelId="0" type="doc"/>
        <dgm:pt modelId="10">
          <dgm:prSet phldr="1"/>
        </dgm:pt>
        <dgm:pt modelId="11">
          <dgm:prSet phldr="1"/>
        </dgm:pt>
        <dgm:pt modelId="12">
          <dgm:prSet phldr="1"/>
        </dgm:pt>
        <dgm:pt modelId="13">
          <dgm:prSet phldr="1"/>
        </dgm:pt>
        <dgm:pt modelId="14">
          <dgm:prSet phldr="1"/>
        </dgm:pt>
        <dgm:pt modelId="15">
          <dgm:prSet phldr="1"/>
        </dgm:pt>
        <dgm:pt modelId="16">
          <dgm:prSet phldr="1"/>
        </dgm:pt>
      </dgm:ptLst>
      <dgm:cxnLst>
        <dgm:cxn modelId="40" srcId="0" destId="10" srcOrd="0" destOrd="0"/>
        <dgm:cxn modelId="50" srcId="10" destId="11" srcOrd="0" destOrd="0"/>
        <dgm:cxn modelId="60" srcId="10" destId="12" srcOrd="0" destOrd="0"/>
        <dgm:cxn modelId="70" srcId="10" destId="13" srcOrd="0" destOrd="0"/>
        <dgm:cxn modelId="80" srcId="10" destId="14" srcOrd="0" destOrd="0"/>
        <dgm:cxn modelId="90" srcId="10" destId="15" srcOrd="0" destOrd="0"/>
        <dgm:cxn modelId="100" srcId="10" destId="16" srcOrd="0" destOrd="0"/>
      </dgm:cxnLst>
      <dgm:bg/>
      <dgm:whole/>
    </dgm:dataModel>
  </dgm:clrData>
  <dgm:layoutNode name="Name0">
    <dgm:varLst>
      <dgm:chMax val="1"/>
      <dgm:chPref val="1"/>
      <dgm:dir/>
      <dgm:animOne val="branch"/>
      <dgm:animLvl val="lvl"/>
    </dgm:varLst>
    <dgm:shape xmlns:r="http://schemas.openxmlformats.org/officeDocument/2006/relationships" r:blip="">
      <dgm:adjLst/>
    </dgm:shape>
    <dgm:choose name="Name1">
      <dgm:if name="Name2" func="var" arg="dir" op="equ" val="norm">
        <dgm:choose name="Name3">
          <dgm:if name="Name4" axis="ch ch" ptType="node node" st="1 1" cnt="1 0" func="cnt" op="equ" val="0">
            <dgm:alg type="composite">
              <dgm:param type="ar" val="1.1561"/>
            </dgm:alg>
            <dgm:constrLst>
              <dgm:constr type="primFontSz" for="des" forName="Parent" val="65"/>
              <dgm:constr type="l" for="ch" forName="Parent" refType="w" fact="0"/>
              <dgm:constr type="t" for="ch" forName="Parent" refType="h" fact="0"/>
              <dgm:constr type="w" for="ch" forName="Parent" refType="w"/>
              <dgm:constr type="h" for="ch" forName="Parent" refType="h"/>
            </dgm:constrLst>
          </dgm:if>
          <dgm:if name="Name5" axis="ch ch" ptType="node node" st="1 1" cnt="1 0" func="cnt" op="lte" val="1">
            <dgm:alg type="composite">
              <dgm:param type="ar" val="1.368"/>
            </dgm:alg>
            <dgm:constrLst>
              <dgm:constr type="primFontSz" for="des" forName="Parent" val="65"/>
              <dgm:constr type="primFontSz" for="des" forName="Child1" val="65"/>
              <dgm:constr type="primFontSz" for="des" forName="Child1" refType="primFontSz" refFor="des" refForName="Parent" op="lte"/>
              <dgm:constr type="l" for="ch" forName="Accent1" refType="w" fact="0.1685"/>
              <dgm:constr type="t" for="ch" forName="Accent1" refType="h" fact="0.2946"/>
              <dgm:constr type="w" for="ch" forName="Accent1" refType="w" fact="0.462"/>
              <dgm:constr type="h" for="ch" forName="Accent1" refType="h" fact="0.5472"/>
              <dgm:constr type="l" for="ch" forName="Parent" refType="w" fact="0"/>
              <dgm:constr type="t" for="ch" forName="Parent" refType="h" fact="0.2885"/>
              <dgm:constr type="w" for="ch" forName="Parent" refType="w" fact="0.6013"/>
              <dgm:constr type="h" for="ch" forName="Parent" refType="h" fact="0.7115"/>
              <dgm:constr type="l" for="ch" forName="Child1" refType="w" fact="0.5073"/>
              <dgm:constr type="t" for="ch" forName="Child1" refType="h" fact="0"/>
              <dgm:constr type="w" for="ch" forName="Child1" refType="w" fact="0.4927"/>
              <dgm:constr type="h" for="ch" forName="Child1" refType="h" fact="0.5831"/>
            </dgm:constrLst>
          </dgm:if>
          <dgm:if name="Name6" axis="ch ch" ptType="node node" st="1 1" cnt="1 0" func="cnt" op="equ" val="2">
            <dgm:alg type="composite">
              <dgm:param type="ar" val="1.0619"/>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2" refType="primFontSz" refFor="des" refForName="Child1" op="equ"/>
              <dgm:constr type="l" for="ch" forName="Accent2" refType="w" fact="0.6413"/>
              <dgm:constr type="t" for="ch" forName="Accent2" refType="h" fact="0.3477"/>
              <dgm:constr type="w" for="ch" forName="Accent2" refType="w" fact="0.2269"/>
              <dgm:constr type="h" for="ch" forName="Accent2" refType="h" fact="0.2076"/>
              <dgm:constr type="l" for="ch" forName="Accent1" refType="w" fact="0"/>
              <dgm:constr type="t" for="ch" forName="Accent1" refType="h" fact="0"/>
              <dgm:constr type="w" for="ch" forName="Accent1" refType="w" fact="0"/>
              <dgm:constr type="h" for="ch" forName="Accent1" refType="h" fact="0"/>
              <dgm:constr type="l" for="ch" forName="Parent" refType="w" fact="0"/>
              <dgm:constr type="t" for="ch" forName="Parent" refType="h" fact="0.2239"/>
              <dgm:constr type="w" for="ch" forName="Parent" refType="w" fact="0.6013"/>
              <dgm:constr type="h" for="ch" forName="Parent" refType="h" fact="0.5523"/>
              <dgm:constr type="l" for="ch" forName="Child1" refType="w" fact="0.5073"/>
              <dgm:constr type="t" for="ch" forName="Child1" refType="h" fact="0"/>
              <dgm:constr type="w" for="ch" forName="Child1" refType="w" fact="0.4927"/>
              <dgm:constr type="h" for="ch" forName="Child1" refType="h" fact="0.4527"/>
              <dgm:constr type="l" for="ch" forName="Child2" refType="w" fact="0.5073"/>
              <dgm:constr type="t" for="ch" forName="Child2" refType="h" fact="0.5473"/>
              <dgm:constr type="w" for="ch" forName="Child2" refType="w" fact="0.4927"/>
              <dgm:constr type="h" for="ch" forName="Child2" refType="h" fact="0.4527"/>
            </dgm:constrLst>
          </dgm:if>
          <dgm:if name="Name7" axis="ch ch" ptType="node node" st="1 1" cnt="1 0" func="cnt" op="equ" val="3">
            <dgm:alg type="composite">
              <dgm:param type="ar" val="0.8305"/>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2" refType="primFontSz" refFor="des" refForName="Child1" op="equ"/>
              <dgm:constr type="primFontSz" for="des" forName="Child3" refType="primFontSz" refFor="des" refForName="Child1" op="equ"/>
              <dgm:constr type="l" for="ch" forName="Accent3" refType="w" fact="0.4573"/>
              <dgm:constr type="t" for="ch" forName="Accent3" refType="h" fact="0.6145"/>
              <dgm:constr type="w" for="ch" forName="Accent3" refType="w" fact="0.2269"/>
              <dgm:constr type="h" for="ch" forName="Accent3" refType="h" fact="0.1623"/>
              <dgm:constr type="l" for="ch" forName="Accent2" refType="w" fact="0.6413"/>
              <dgm:constr type="t" for="ch" forName="Accent2" refType="h" fact="0.2719"/>
              <dgm:constr type="w" for="ch" forName="Accent2" refType="w" fact="0.2269"/>
              <dgm:constr type="h" for="ch" forName="Accent2" refType="h" fact="0.1623"/>
              <dgm:constr type="l" for="ch" forName="Accent1" refType="w" fact="0"/>
              <dgm:constr type="t" for="ch" forName="Accent1" refType="h" fact="0"/>
              <dgm:constr type="w" for="ch" forName="Accent1" refType="w" fact="0"/>
              <dgm:constr type="h" for="ch" forName="Accent1" refType="h" fact="0"/>
              <dgm:constr type="l" for="ch" forName="Child3" refType="w" fact="0.0554"/>
              <dgm:constr type="t" for="ch" forName="Child3" refType="h" fact="0.646"/>
              <dgm:constr type="w" for="ch" forName="Child3" refType="w" fact="0.4927"/>
              <dgm:constr type="h" for="ch" forName="Child3" refType="h" fact="0.354"/>
              <dgm:constr type="l" for="ch" forName="Parent" refType="w" fact="0"/>
              <dgm:constr type="t" for="ch" forName="Parent" refType="h" fact="0.1751"/>
              <dgm:constr type="w" for="ch" forName="Parent" refType="w" fact="0.6013"/>
              <dgm:constr type="h" for="ch" forName="Parent" refType="h" fact="0.4319"/>
              <dgm:constr type="l" for="ch" forName="Child1" refType="w" fact="0.5073"/>
              <dgm:constr type="t" for="ch" forName="Child1" refType="h" fact="0"/>
              <dgm:constr type="w" for="ch" forName="Child1" refType="w" fact="0.4927"/>
              <dgm:constr type="h" for="ch" forName="Child1" refType="h" fact="0.354"/>
              <dgm:constr type="l" for="ch" forName="Child2" refType="w" fact="0.5073"/>
              <dgm:constr type="t" for="ch" forName="Child2" refType="h" fact="0.428"/>
              <dgm:constr type="w" for="ch" forName="Child2" refType="w" fact="0.4927"/>
              <dgm:constr type="h" for="ch" forName="Child2" refType="h" fact="0.354"/>
            </dgm:constrLst>
          </dgm:if>
          <dgm:if name="Name8" axis="ch ch" ptType="node node" st="1 1" cnt="1 0" func="cnt" op="equ" val="4">
            <dgm:alg type="composite">
              <dgm:param type="ar" val="0.682"/>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l" for="ch" forName="Accent4" refType="w" fact="0.4573"/>
              <dgm:constr type="t" for="ch" forName="Accent4" refType="h" fact="0.6834"/>
              <dgm:constr type="w" for="ch" forName="Accent4" refType="w" fact="0.2269"/>
              <dgm:constr type="h" for="ch" forName="Accent4" refType="h" fact="0.1333"/>
              <dgm:constr type="l" for="ch" forName="Accent3" refType="w" fact="0.6413"/>
              <dgm:constr type="t" for="ch" forName="Accent3" refType="h" fact="0.4021"/>
              <dgm:constr type="w" for="ch" forName="Accent3" refType="w" fact="0.2269"/>
              <dgm:constr type="h" for="ch" forName="Accent3" refType="h" fact="0.1333"/>
              <dgm:constr type="l" for="ch" forName="Accent2" refType="w" fact="0.3765"/>
              <dgm:constr type="t" for="ch" forName="Accent2" refType="h" fact="0.1529"/>
              <dgm:constr type="w" for="ch" forName="Accent2" refType="w" fact="0.2269"/>
              <dgm:constr type="h" for="ch" forName="Accent2" refType="h" fact="0.1333"/>
              <dgm:constr type="l" for="ch" forName="Accent1" refType="w" fact="0"/>
              <dgm:constr type="t" for="ch" forName="Accent1" refType="h" fact="0"/>
              <dgm:constr type="w" for="ch" forName="Accent1" refType="w" fact="0"/>
              <dgm:constr type="h" for="ch" forName="Accent1" refType="h" fact="0"/>
              <dgm:constr type="l" for="ch" forName="Child4" refType="w" fact="0.0554"/>
              <dgm:constr type="t" for="ch" forName="Child4" refType="h" fact="0.7093"/>
              <dgm:constr type="w" for="ch" forName="Child4" refType="w" fact="0.4927"/>
              <dgm:constr type="h" for="ch" forName="Child4" refType="h" fact="0.2907"/>
              <dgm:constr type="l" for="ch" forName="Parent" refType="w" fact="0"/>
              <dgm:constr type="t" for="ch" forName="Parent" refType="h" fact="0.3226"/>
              <dgm:constr type="w" for="ch" forName="Parent" refType="w" fact="0.6013"/>
              <dgm:constr type="h" for="ch" forName="Parent" refType="h" fact="0.3547"/>
              <dgm:constr type="l" for="ch" forName="Child2" refType="w" fact="0.5073"/>
              <dgm:constr type="t" for="ch" forName="Child2" refType="h" fact="0.1788"/>
              <dgm:constr type="w" for="ch" forName="Child2" refType="w" fact="0.4927"/>
              <dgm:constr type="h" for="ch" forName="Child2" refType="h" fact="0.2907"/>
              <dgm:constr type="l" for="ch" forName="Child3" refType="w" fact="0.5073"/>
              <dgm:constr type="t" for="ch" forName="Child3" refType="h" fact="0.5303"/>
              <dgm:constr type="w" for="ch" forName="Child3" refType="w" fact="0.4927"/>
              <dgm:constr type="h" for="ch" forName="Child3" refType="h" fact="0.2907"/>
              <dgm:constr type="l" for="ch" forName="Child1" refType="w" fact="0.0554"/>
              <dgm:constr type="t" for="ch" forName="Child1" refType="h" fact="0"/>
              <dgm:constr type="w" for="ch" forName="Child1" refType="w" fact="0.4927"/>
              <dgm:constr type="h" for="ch" forName="Child1" refType="h" fact="0.2907"/>
            </dgm:constrLst>
          </dgm:if>
          <dgm:if name="Name9" axis="ch ch" ptType="node node" st="1 1" cnt="1 0" func="cnt" op="equ" val="5">
            <dgm:alg type="composite">
              <dgm:param type="ar" val="0.9538"/>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5"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l" for="ch" forName="Accent5" refType="w" fact="0.2858"/>
              <dgm:constr type="t" for="ch" forName="Accent5" refType="h" fact="0.7126"/>
              <dgm:constr type="w" for="ch" forName="Accent5" refType="w" fact="0.1622"/>
              <dgm:constr type="h" for="ch" forName="Accent5" refType="h" fact="0.1333"/>
              <dgm:constr type="l" for="ch" forName="Accent4" refType="w" fact="0.612"/>
              <dgm:constr type="t" for="ch" forName="Accent4" refType="h" fact="0.6834"/>
              <dgm:constr type="w" for="ch" forName="Accent4" refType="w" fact="0.1622"/>
              <dgm:constr type="h" for="ch" forName="Accent4" refType="h" fact="0.1333"/>
              <dgm:constr type="l" for="ch" forName="Accent3" refType="w" fact="0.7435"/>
              <dgm:constr type="t" for="ch" forName="Accent3" refType="h" fact="0.4021"/>
              <dgm:constr type="w" for="ch" forName="Accent3" refType="w" fact="0.1622"/>
              <dgm:constr type="h" for="ch" forName="Accent3" refType="h" fact="0.1333"/>
              <dgm:constr type="l" for="ch" forName="Accent2" refType="w" fact="0.5542"/>
              <dgm:constr type="t" for="ch" forName="Accent2" refType="h" fact="0.1529"/>
              <dgm:constr type="w" for="ch" forName="Accent2" refType="w" fact="0.1622"/>
              <dgm:constr type="h" for="ch" forName="Accent2" refType="h" fact="0.1333"/>
              <dgm:constr type="l" for="ch" forName="Accent1" refType="w" fact="0"/>
              <dgm:constr type="t" for="ch" forName="Accent1" refType="h" fact="0"/>
              <dgm:constr type="w" for="ch" forName="Accent1" refType="w" fact="0"/>
              <dgm:constr type="h" for="ch" forName="Accent1" refType="h" fact="0"/>
              <dgm:constr type="l" for="ch" forName="Child4" refType="w" fact="0.3246"/>
              <dgm:constr type="t" for="ch" forName="Child4" refType="h" fact="0.7093"/>
              <dgm:constr type="w" for="ch" forName="Child4" refType="w" fact="0.3523"/>
              <dgm:constr type="h" for="ch" forName="Child4" refType="h" fact="0.2907"/>
              <dgm:constr type="l" for="ch" forName="Parent" refType="w" fact="0.285"/>
              <dgm:constr type="t" for="ch" forName="Parent" refType="h" fact="0.3226"/>
              <dgm:constr type="w" for="ch" forName="Parent" refType="w" fact="0.4299"/>
              <dgm:constr type="h" for="ch" forName="Parent" refType="h" fact="0.3547"/>
              <dgm:constr type="l" for="ch" forName="Child2" refType="w" fact="0.6477"/>
              <dgm:constr type="t" for="ch" forName="Child2" refType="h" fact="0.1788"/>
              <dgm:constr type="w" for="ch" forName="Child2" refType="w" fact="0.3523"/>
              <dgm:constr type="h" for="ch" forName="Child2" refType="h" fact="0.2907"/>
              <dgm:constr type="l" for="ch" forName="Child3" refType="w" fact="0.6477"/>
              <dgm:constr type="t" for="ch" forName="Child3" refType="h" fact="0.5303"/>
              <dgm:constr type="w" for="ch" forName="Child3" refType="w" fact="0.3523"/>
              <dgm:constr type="h" for="ch" forName="Child3" refType="h" fact="0.2907"/>
              <dgm:constr type="l" for="ch" forName="Child5" refType="w" fact="0"/>
              <dgm:constr type="t" for="ch" forName="Child5" refType="h" fact="0.5305"/>
              <dgm:constr type="w" for="ch" forName="Child5" refType="w" fact="0.3523"/>
              <dgm:constr type="h" for="ch" forName="Child5" refType="h" fact="0.2907"/>
              <dgm:constr type="l" for="ch" forName="Child1" refType="w" fact="0.3246"/>
              <dgm:constr type="t" for="ch" forName="Child1" refType="h" fact="0"/>
              <dgm:constr type="w" for="ch" forName="Child1" refType="w" fact="0.3523"/>
              <dgm:constr type="h" for="ch" forName="Child1" refType="h" fact="0.2907"/>
            </dgm:constrLst>
          </dgm:if>
          <dgm:else name="Name10">
            <dgm:alg type="composite">
              <dgm:param type="ar" val="0.9538"/>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5" refType="primFontSz" refFor="des" refForName="Parent" op="lte"/>
              <dgm:constr type="primFontSz" for="des" forName="Child6" refType="primFontSz" refFor="des" refForName="Parent" op="lte"/>
              <dgm:constr type="primFontSz" for="des" forName="Child7"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ptType="node" op="equ" val="65"/>
              <dgm:constr type="l" for="ch" forName="Accent6" refType="w" fact="0.0934"/>
              <dgm:constr type="t" for="ch" forName="Accent6" refType="h" fact="0.4635"/>
              <dgm:constr type="w" for="ch" forName="Accent6" refType="w" fact="0.1622"/>
              <dgm:constr type="h" for="ch" forName="Accent6" refType="h" fact="0.1333"/>
              <dgm:constr type="l" for="ch" forName="Accent5" refType="w" fact="0.2858"/>
              <dgm:constr type="t" for="ch" forName="Accent5" refType="h" fact="0.7126"/>
              <dgm:constr type="w" for="ch" forName="Accent5" refType="w" fact="0.1622"/>
              <dgm:constr type="h" for="ch" forName="Accent5" refType="h" fact="0.1333"/>
              <dgm:constr type="l" for="ch" forName="Accent4" refType="w" fact="0.612"/>
              <dgm:constr type="t" for="ch" forName="Accent4" refType="h" fact="0.6834"/>
              <dgm:constr type="w" for="ch" forName="Accent4" refType="w" fact="0.1622"/>
              <dgm:constr type="h" for="ch" forName="Accent4" refType="h" fact="0.1333"/>
              <dgm:constr type="l" for="ch" forName="Accent3" refType="w" fact="0.7435"/>
              <dgm:constr type="t" for="ch" forName="Accent3" refType="h" fact="0.4021"/>
              <dgm:constr type="w" for="ch" forName="Accent3" refType="w" fact="0.1622"/>
              <dgm:constr type="h" for="ch" forName="Accent3" refType="h" fact="0.1333"/>
              <dgm:constr type="l" for="ch" forName="Accent2" refType="w" fact="0.5542"/>
              <dgm:constr type="t" for="ch" forName="Accent2" refType="h" fact="0.1529"/>
              <dgm:constr type="w" for="ch" forName="Accent2" refType="w" fact="0.1622"/>
              <dgm:constr type="h" for="ch" forName="Accent2" refType="h" fact="0.1333"/>
              <dgm:constr type="l" for="ch" forName="Accent1" refType="w" fact="0"/>
              <dgm:constr type="t" for="ch" forName="Accent1" refType="h" fact="0"/>
              <dgm:constr type="w" for="ch" forName="Accent1" refType="w" fact="0"/>
              <dgm:constr type="h" for="ch" forName="Accent1" refType="h" fact="0"/>
              <dgm:constr type="l" for="ch" forName="Child4" refType="w" fact="0.3246"/>
              <dgm:constr type="t" for="ch" forName="Child4" refType="h" fact="0.7093"/>
              <dgm:constr type="w" for="ch" forName="Child4" refType="w" fact="0.3523"/>
              <dgm:constr type="h" for="ch" forName="Child4" refType="h" fact="0.2907"/>
              <dgm:constr type="l" for="ch" forName="Parent" refType="w" fact="0.285"/>
              <dgm:constr type="t" for="ch" forName="Parent" refType="h" fact="0.3226"/>
              <dgm:constr type="w" for="ch" forName="Parent" refType="w" fact="0.4299"/>
              <dgm:constr type="h" for="ch" forName="Parent" refType="h" fact="0.3547"/>
              <dgm:constr type="l" for="ch" forName="Child2" refType="w" fact="0.6477"/>
              <dgm:constr type="t" for="ch" forName="Child2" refType="h" fact="0.1788"/>
              <dgm:constr type="w" for="ch" forName="Child2" refType="w" fact="0.3523"/>
              <dgm:constr type="h" for="ch" forName="Child2" refType="h" fact="0.2907"/>
              <dgm:constr type="l" for="ch" forName="Child3" refType="w" fact="0.6477"/>
              <dgm:constr type="t" for="ch" forName="Child3" refType="h" fact="0.5303"/>
              <dgm:constr type="w" for="ch" forName="Child3" refType="w" fact="0.3523"/>
              <dgm:constr type="h" for="ch" forName="Child3" refType="h" fact="0.2907"/>
              <dgm:constr type="l" for="ch" forName="Child5" refType="w" fact="0"/>
              <dgm:constr type="t" for="ch" forName="Child5" refType="h" fact="0.5305"/>
              <dgm:constr type="w" for="ch" forName="Child5" refType="w" fact="0.3523"/>
              <dgm:constr type="h" for="ch" forName="Child5" refType="h" fact="0.2907"/>
              <dgm:constr type="l" for="ch" forName="Child6" refType="w" fact="0"/>
              <dgm:constr type="t" for="ch" forName="Child6" refType="h" fact="0.1784"/>
              <dgm:constr type="w" for="ch" forName="Child6" refType="w" fact="0.3523"/>
              <dgm:constr type="h" for="ch" forName="Child6" refType="h" fact="0.2907"/>
              <dgm:constr type="l" for="ch" forName="Child1" refType="w" fact="0.3246"/>
              <dgm:constr type="t" for="ch" forName="Child1" refType="h" fact="0"/>
              <dgm:constr type="w" for="ch" forName="Child1" refType="w" fact="0.3523"/>
              <dgm:constr type="h" for="ch" forName="Child1" refType="h" fact="0.2907"/>
            </dgm:constrLst>
          </dgm:else>
        </dgm:choose>
      </dgm:if>
      <dgm:else name="Name11">
        <dgm:choose name="Name12">
          <dgm:if name="Name13" axis="ch ch" ptType="node node" st="1 1" cnt="1 0" func="cnt" op="equ" val="0">
            <dgm:alg type="composite">
              <dgm:param type="ar" val="1.1561"/>
            </dgm:alg>
            <dgm:constrLst>
              <dgm:constr type="primFontSz" for="des" forName="Parent" val="65"/>
              <dgm:constr type="l" for="ch" forName="Parent" refType="w" fact="0"/>
              <dgm:constr type="t" for="ch" forName="Parent" refType="h" fact="0"/>
              <dgm:constr type="w" for="ch" forName="Parent" refType="w"/>
              <dgm:constr type="h" for="ch" forName="Parent" refType="h"/>
            </dgm:constrLst>
          </dgm:if>
          <dgm:if name="Name14" axis="ch ch" ptType="node node" st="1 1" cnt="1 0" func="cnt" op="lte" val="1">
            <dgm:alg type="composite">
              <dgm:param type="ar" val="1.368"/>
            </dgm:alg>
            <dgm:constrLst>
              <dgm:constr type="primFontSz" for="des" forName="Parent" val="65"/>
              <dgm:constr type="primFontSz" for="des" forName="Child1" val="65"/>
              <dgm:constr type="primFontSz" for="des" forName="Child1" refType="primFontSz" refFor="des" refForName="Parent" op="lte"/>
              <dgm:constr type="r" for="ch" forName="Accent1" refType="w" fact="0.8315"/>
              <dgm:constr type="t" for="ch" forName="Accent1" refType="h" fact="0.2946"/>
              <dgm:constr type="w" for="ch" forName="Accent1" refType="w" fact="0.462"/>
              <dgm:constr type="h" for="ch" forName="Accent1" refType="h" fact="0.5472"/>
              <dgm:constr type="r" for="ch" forName="Parent" refType="w"/>
              <dgm:constr type="t" for="ch" forName="Parent" refType="h" fact="0.2885"/>
              <dgm:constr type="w" for="ch" forName="Parent" refType="w" fact="0.6013"/>
              <dgm:constr type="h" for="ch" forName="Parent" refType="h" fact="0.7115"/>
              <dgm:constr type="r" for="ch" forName="Child1" refType="w" fact="0.4927"/>
              <dgm:constr type="t" for="ch" forName="Child1" refType="h" fact="0"/>
              <dgm:constr type="w" for="ch" forName="Child1" refType="w" fact="0.4927"/>
              <dgm:constr type="h" for="ch" forName="Child1" refType="h" fact="0.5831"/>
            </dgm:constrLst>
          </dgm:if>
          <dgm:if name="Name15" axis="ch ch" ptType="node node" st="1 1" cnt="1 0" func="cnt" op="equ" val="2">
            <dgm:alg type="composite">
              <dgm:param type="ar" val="1.0619"/>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2" refType="primFontSz" refFor="des" refForName="Child1" op="equ"/>
              <dgm:constr type="r" for="ch" forName="Accent2" refType="w" fact="0.3587"/>
              <dgm:constr type="t" for="ch" forName="Accent2" refType="h" fact="0.3477"/>
              <dgm:constr type="w" for="ch" forName="Accent2" refType="w" fact="0.2269"/>
              <dgm:constr type="h" for="ch" forName="Accent2" refType="h" fact="0.2076"/>
              <dgm:constr type="r" for="ch" forName="Accent1" refType="w" fact="0"/>
              <dgm:constr type="t" for="ch" forName="Accent1" refType="h" fact="0"/>
              <dgm:constr type="w" for="ch" forName="Accent1" refType="w" fact="0"/>
              <dgm:constr type="h" for="ch" forName="Accent1" refType="h" fact="0"/>
              <dgm:constr type="r" for="ch" forName="Parent" refType="w"/>
              <dgm:constr type="t" for="ch" forName="Parent" refType="h" fact="0.2239"/>
              <dgm:constr type="w" for="ch" forName="Parent" refType="w" fact="0.6013"/>
              <dgm:constr type="h" for="ch" forName="Parent" refType="h" fact="0.5523"/>
              <dgm:constr type="r" for="ch" forName="Child1" refType="w" fact="0.4927"/>
              <dgm:constr type="t" for="ch" forName="Child1" refType="h" fact="0"/>
              <dgm:constr type="w" for="ch" forName="Child1" refType="w" fact="0.4927"/>
              <dgm:constr type="h" for="ch" forName="Child1" refType="h" fact="0.4527"/>
              <dgm:constr type="r" for="ch" forName="Child2" refType="w" fact="0.5073"/>
              <dgm:constr type="t" for="ch" forName="Child2" refType="h" fact="0.5473"/>
              <dgm:constr type="w" for="ch" forName="Child2" refType="w" fact="0.4927"/>
              <dgm:constr type="h" for="ch" forName="Child2" refType="h" fact="0.4527"/>
            </dgm:constrLst>
          </dgm:if>
          <dgm:if name="Name16" axis="ch ch" ptType="node node" st="1 1" cnt="1 0" func="cnt" op="equ" val="3">
            <dgm:alg type="composite">
              <dgm:param type="ar" val="0.8305"/>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2" refType="primFontSz" refFor="des" refForName="Child1" op="equ"/>
              <dgm:constr type="primFontSz" for="des" forName="Child3" refType="primFontSz" refFor="des" refForName="Child1" op="equ"/>
              <dgm:constr type="r" for="ch" forName="Accent3" refType="w" fact="0.5427"/>
              <dgm:constr type="t" for="ch" forName="Accent3" refType="h" fact="0.6145"/>
              <dgm:constr type="w" for="ch" forName="Accent3" refType="w" fact="0.2269"/>
              <dgm:constr type="h" for="ch" forName="Accent3" refType="h" fact="0.1623"/>
              <dgm:constr type="r" for="ch" forName="Accent2" refType="w" fact="0.3587"/>
              <dgm:constr type="t" for="ch" forName="Accent2" refType="h" fact="0.2719"/>
              <dgm:constr type="w" for="ch" forName="Accent2" refType="w" fact="0.2269"/>
              <dgm:constr type="h" for="ch" forName="Accent2" refType="h" fact="0.1623"/>
              <dgm:constr type="r" for="ch" forName="Accent1" refType="w" fact="0"/>
              <dgm:constr type="t" for="ch" forName="Accent1" refType="h" fact="0"/>
              <dgm:constr type="w" for="ch" forName="Accent1" refType="w" fact="0"/>
              <dgm:constr type="h" for="ch" forName="Accent1" refType="h" fact="0"/>
              <dgm:constr type="r" for="ch" forName="Child3" refType="w" fact="0.9446"/>
              <dgm:constr type="t" for="ch" forName="Child3" refType="h" fact="0.646"/>
              <dgm:constr type="w" for="ch" forName="Child3" refType="w" fact="0.4927"/>
              <dgm:constr type="h" for="ch" forName="Child3" refType="h" fact="0.354"/>
              <dgm:constr type="r" for="ch" forName="Parent" refType="w"/>
              <dgm:constr type="t" for="ch" forName="Parent" refType="h" fact="0.1751"/>
              <dgm:constr type="w" for="ch" forName="Parent" refType="w" fact="0.6013"/>
              <dgm:constr type="h" for="ch" forName="Parent" refType="h" fact="0.4319"/>
              <dgm:constr type="r" for="ch" forName="Child1" refType="w" fact="0.4927"/>
              <dgm:constr type="t" for="ch" forName="Child1" refType="h" fact="0"/>
              <dgm:constr type="w" for="ch" forName="Child1" refType="w" fact="0.4927"/>
              <dgm:constr type="h" for="ch" forName="Child1" refType="h" fact="0.354"/>
              <dgm:constr type="r" for="ch" forName="Child2" refType="w" fact="0.4927"/>
              <dgm:constr type="t" for="ch" forName="Child2" refType="h" fact="0.428"/>
              <dgm:constr type="w" for="ch" forName="Child2" refType="w" fact="0.4927"/>
              <dgm:constr type="h" for="ch" forName="Child2" refType="h" fact="0.354"/>
            </dgm:constrLst>
          </dgm:if>
          <dgm:if name="Name17" axis="ch ch" ptType="node node" st="1 1" cnt="1 0" func="cnt" op="equ" val="4">
            <dgm:alg type="composite">
              <dgm:param type="ar" val="0.682"/>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r" for="ch" forName="Accent4" refType="w" fact="0.5427"/>
              <dgm:constr type="t" for="ch" forName="Accent4" refType="h" fact="0.6834"/>
              <dgm:constr type="w" for="ch" forName="Accent4" refType="w" fact="0.2269"/>
              <dgm:constr type="h" for="ch" forName="Accent4" refType="h" fact="0.1333"/>
              <dgm:constr type="r" for="ch" forName="Accent3" refType="w" fact="0.3587"/>
              <dgm:constr type="t" for="ch" forName="Accent3" refType="h" fact="0.4021"/>
              <dgm:constr type="w" for="ch" forName="Accent3" refType="w" fact="0.2269"/>
              <dgm:constr type="h" for="ch" forName="Accent3" refType="h" fact="0.1333"/>
              <dgm:constr type="r" for="ch" forName="Accent2" refType="w" fact="0.6235"/>
              <dgm:constr type="t" for="ch" forName="Accent2" refType="h" fact="0.1529"/>
              <dgm:constr type="w" for="ch" forName="Accent2" refType="w" fact="0.2269"/>
              <dgm:constr type="h" for="ch" forName="Accent2" refType="h" fact="0.1333"/>
              <dgm:constr type="r" for="ch" forName="Accent1" refType="w" fact="0"/>
              <dgm:constr type="t" for="ch" forName="Accent1" refType="h" fact="0"/>
              <dgm:constr type="w" for="ch" forName="Accent1" refType="w" fact="0"/>
              <dgm:constr type="h" for="ch" forName="Accent1" refType="h" fact="0"/>
              <dgm:constr type="r" for="ch" forName="Child4" refType="w" fact="0.9446"/>
              <dgm:constr type="t" for="ch" forName="Child4" refType="h" fact="0.7093"/>
              <dgm:constr type="w" for="ch" forName="Child4" refType="w" fact="0.4927"/>
              <dgm:constr type="h" for="ch" forName="Child4" refType="h" fact="0.2907"/>
              <dgm:constr type="r" for="ch" forName="Parent" refType="w"/>
              <dgm:constr type="t" for="ch" forName="Parent" refType="h" fact="0.3226"/>
              <dgm:constr type="w" for="ch" forName="Parent" refType="w" fact="0.6013"/>
              <dgm:constr type="h" for="ch" forName="Parent" refType="h" fact="0.3547"/>
              <dgm:constr type="r" for="ch" forName="Child2" refType="w" fact="0.4927"/>
              <dgm:constr type="t" for="ch" forName="Child2" refType="h" fact="0.1788"/>
              <dgm:constr type="w" for="ch" forName="Child2" refType="w" fact="0.4927"/>
              <dgm:constr type="h" for="ch" forName="Child2" refType="h" fact="0.2907"/>
              <dgm:constr type="r" for="ch" forName="Child3" refType="w" fact="0.4927"/>
              <dgm:constr type="t" for="ch" forName="Child3" refType="h" fact="0.5303"/>
              <dgm:constr type="w" for="ch" forName="Child3" refType="w" fact="0.4927"/>
              <dgm:constr type="h" for="ch" forName="Child3" refType="h" fact="0.2907"/>
              <dgm:constr type="r" for="ch" forName="Child1" refType="w" fact="0.9446"/>
              <dgm:constr type="t" for="ch" forName="Child1" refType="h" fact="0"/>
              <dgm:constr type="w" for="ch" forName="Child1" refType="w" fact="0.4927"/>
              <dgm:constr type="h" for="ch" forName="Child1" refType="h" fact="0.2907"/>
            </dgm:constrLst>
          </dgm:if>
          <dgm:if name="Name18" axis="ch ch" ptType="node node" st="1 1" cnt="1 0" func="cnt" op="equ" val="5">
            <dgm:alg type="composite">
              <dgm:param type="ar" val="0.9538"/>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5"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r" for="ch" forName="Accent5" refType="w" fact="0.7142"/>
              <dgm:constr type="t" for="ch" forName="Accent5" refType="h" fact="0.7126"/>
              <dgm:constr type="w" for="ch" forName="Accent5" refType="w" fact="0.1622"/>
              <dgm:constr type="h" for="ch" forName="Accent5" refType="h" fact="0.1333"/>
              <dgm:constr type="r" for="ch" forName="Accent4" refType="w" fact="0.388"/>
              <dgm:constr type="t" for="ch" forName="Accent4" refType="h" fact="0.6834"/>
              <dgm:constr type="w" for="ch" forName="Accent4" refType="w" fact="0.1622"/>
              <dgm:constr type="h" for="ch" forName="Accent4" refType="h" fact="0.1333"/>
              <dgm:constr type="r" for="ch" forName="Accent3" refType="w" fact="0.2565"/>
              <dgm:constr type="t" for="ch" forName="Accent3" refType="h" fact="0.4021"/>
              <dgm:constr type="w" for="ch" forName="Accent3" refType="w" fact="0.1622"/>
              <dgm:constr type="h" for="ch" forName="Accent3" refType="h" fact="0.1333"/>
              <dgm:constr type="r" for="ch" forName="Accent2" refType="w" fact="0.4458"/>
              <dgm:constr type="t" for="ch" forName="Accent2" refType="h" fact="0.1529"/>
              <dgm:constr type="w" for="ch" forName="Accent2" refType="w" fact="0.1622"/>
              <dgm:constr type="h" for="ch" forName="Accent2" refType="h" fact="0.1333"/>
              <dgm:constr type="r" for="ch" forName="Accent1" refType="w" fact="0"/>
              <dgm:constr type="t" for="ch" forName="Accent1" refType="h" fact="0"/>
              <dgm:constr type="w" for="ch" forName="Accent1" refType="w" fact="0"/>
              <dgm:constr type="h" for="ch" forName="Accent1" refType="h" fact="0"/>
              <dgm:constr type="r" for="ch" forName="Child4" refType="w" fact="0.6754"/>
              <dgm:constr type="t" for="ch" forName="Child4" refType="h" fact="0.7093"/>
              <dgm:constr type="w" for="ch" forName="Child4" refType="w" fact="0.3523"/>
              <dgm:constr type="h" for="ch" forName="Child4" refType="h" fact="0.2907"/>
              <dgm:constr type="r" for="ch" forName="Parent" refType="w" fact="0.715"/>
              <dgm:constr type="t" for="ch" forName="Parent" refType="h" fact="0.3226"/>
              <dgm:constr type="w" for="ch" forName="Parent" refType="w" fact="0.4299"/>
              <dgm:constr type="h" for="ch" forName="Parent" refType="h" fact="0.3547"/>
              <dgm:constr type="r" for="ch" forName="Child2" refType="w" fact="0.3523"/>
              <dgm:constr type="t" for="ch" forName="Child2" refType="h" fact="0.1788"/>
              <dgm:constr type="w" for="ch" forName="Child2" refType="w" fact="0.3523"/>
              <dgm:constr type="h" for="ch" forName="Child2" refType="h" fact="0.2907"/>
              <dgm:constr type="r" for="ch" forName="Child3" refType="w" fact="0.3523"/>
              <dgm:constr type="t" for="ch" forName="Child3" refType="h" fact="0.5303"/>
              <dgm:constr type="w" for="ch" forName="Child3" refType="w" fact="0.3523"/>
              <dgm:constr type="h" for="ch" forName="Child3" refType="h" fact="0.2907"/>
              <dgm:constr type="r" for="ch" forName="Child5" refType="w"/>
              <dgm:constr type="t" for="ch" forName="Child5" refType="h" fact="0.5305"/>
              <dgm:constr type="w" for="ch" forName="Child5" refType="w" fact="0.3523"/>
              <dgm:constr type="h" for="ch" forName="Child5" refType="h" fact="0.2907"/>
              <dgm:constr type="r" for="ch" forName="Child1" refType="w" fact="0.6754"/>
              <dgm:constr type="t" for="ch" forName="Child1" refType="h" fact="0"/>
              <dgm:constr type="w" for="ch" forName="Child1" refType="w" fact="0.3523"/>
              <dgm:constr type="h" for="ch" forName="Child1" refType="h" fact="0.2907"/>
            </dgm:constrLst>
          </dgm:if>
          <dgm:else name="Name19">
            <dgm:alg type="composite">
              <dgm:param type="ar" val="0.9538"/>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5" refType="primFontSz" refFor="des" refForName="Parent" op="lte"/>
              <dgm:constr type="primFontSz" for="des" forName="Child6" refType="primFontSz" refFor="des" refForName="Parent" op="lte"/>
              <dgm:constr type="primFontSz" for="des" forName="Child7"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ptType="node" op="equ" val="65"/>
              <dgm:constr type="r" for="ch" forName="Accent6" refType="w" fact="0.9066"/>
              <dgm:constr type="t" for="ch" forName="Accent6" refType="h" fact="0.4635"/>
              <dgm:constr type="w" for="ch" forName="Accent6" refType="w" fact="0.1622"/>
              <dgm:constr type="h" for="ch" forName="Accent6" refType="h" fact="0.1333"/>
              <dgm:constr type="r" for="ch" forName="Accent5" refType="w" fact="0.7142"/>
              <dgm:constr type="t" for="ch" forName="Accent5" refType="h" fact="0.7126"/>
              <dgm:constr type="w" for="ch" forName="Accent5" refType="w" fact="0.1622"/>
              <dgm:constr type="h" for="ch" forName="Accent5" refType="h" fact="0.1333"/>
              <dgm:constr type="r" for="ch" forName="Accent4" refType="w" fact="0.388"/>
              <dgm:constr type="t" for="ch" forName="Accent4" refType="h" fact="0.6834"/>
              <dgm:constr type="w" for="ch" forName="Accent4" refType="w" fact="0.1622"/>
              <dgm:constr type="h" for="ch" forName="Accent4" refType="h" fact="0.1333"/>
              <dgm:constr type="r" for="ch" forName="Accent3" refType="w" fact="0.2565"/>
              <dgm:constr type="t" for="ch" forName="Accent3" refType="h" fact="0.4021"/>
              <dgm:constr type="w" for="ch" forName="Accent3" refType="w" fact="0.1622"/>
              <dgm:constr type="h" for="ch" forName="Accent3" refType="h" fact="0.1333"/>
              <dgm:constr type="r" for="ch" forName="Accent2" refType="w" fact="0.4458"/>
              <dgm:constr type="t" for="ch" forName="Accent2" refType="h" fact="0.1529"/>
              <dgm:constr type="w" for="ch" forName="Accent2" refType="w" fact="0.1622"/>
              <dgm:constr type="h" for="ch" forName="Accent2" refType="h" fact="0.1333"/>
              <dgm:constr type="r" for="ch" forName="Accent1" refType="w" fact="0"/>
              <dgm:constr type="t" for="ch" forName="Accent1" refType="h" fact="0"/>
              <dgm:constr type="w" for="ch" forName="Accent1" refType="w" fact="0"/>
              <dgm:constr type="h" for="ch" forName="Accent1" refType="h" fact="0"/>
              <dgm:constr type="r" for="ch" forName="Child4" refType="w" fact="0.6754"/>
              <dgm:constr type="t" for="ch" forName="Child4" refType="h" fact="0.7093"/>
              <dgm:constr type="w" for="ch" forName="Child4" refType="w" fact="0.3523"/>
              <dgm:constr type="h" for="ch" forName="Child4" refType="h" fact="0.2907"/>
              <dgm:constr type="r" for="ch" forName="Parent" refType="w" fact="0.715"/>
              <dgm:constr type="t" for="ch" forName="Parent" refType="h" fact="0.3226"/>
              <dgm:constr type="w" for="ch" forName="Parent" refType="w" fact="0.4299"/>
              <dgm:constr type="h" for="ch" forName="Parent" refType="h" fact="0.3547"/>
              <dgm:constr type="r" for="ch" forName="Child2" refType="w" fact="0.3523"/>
              <dgm:constr type="t" for="ch" forName="Child2" refType="h" fact="0.1788"/>
              <dgm:constr type="w" for="ch" forName="Child2" refType="w" fact="0.3523"/>
              <dgm:constr type="h" for="ch" forName="Child2" refType="h" fact="0.2907"/>
              <dgm:constr type="r" for="ch" forName="Child3" refType="w" fact="0.3523"/>
              <dgm:constr type="t" for="ch" forName="Child3" refType="h" fact="0.5303"/>
              <dgm:constr type="w" for="ch" forName="Child3" refType="w" fact="0.3523"/>
              <dgm:constr type="h" for="ch" forName="Child3" refType="h" fact="0.2907"/>
              <dgm:constr type="r" for="ch" forName="Child5" refType="w"/>
              <dgm:constr type="t" for="ch" forName="Child5" refType="h" fact="0.5305"/>
              <dgm:constr type="w" for="ch" forName="Child5" refType="w" fact="0.3523"/>
              <dgm:constr type="h" for="ch" forName="Child5" refType="h" fact="0.2907"/>
              <dgm:constr type="r" for="ch" forName="Child6" refType="w"/>
              <dgm:constr type="t" for="ch" forName="Child6" refType="h" fact="0.1784"/>
              <dgm:constr type="w" for="ch" forName="Child6" refType="w" fact="0.3523"/>
              <dgm:constr type="h" for="ch" forName="Child6" refType="h" fact="0.2907"/>
              <dgm:constr type="r" for="ch" forName="Child1" refType="w" fact="0.6754"/>
              <dgm:constr type="t" for="ch" forName="Child1" refType="h" fact="0"/>
              <dgm:constr type="w" for="ch" forName="Child1" refType="w" fact="0.3523"/>
              <dgm:constr type="h" for="ch" forName="Child1" refType="h" fact="0.2907"/>
            </dgm:constrLst>
          </dgm:else>
        </dgm:choose>
      </dgm:else>
    </dgm:choose>
    <dgm:forEach name="wrapper" axis="self" ptType="parTrans">
      <dgm:forEach name="accentRepeat" axis="self">
        <dgm:layoutNode name="Accent" styleLbl="bgShp">
          <dgm:alg type="sp"/>
          <dgm:shape xmlns:r="http://schemas.openxmlformats.org/officeDocument/2006/relationships" type="hexagon" r:blip="" zOrderOff="-2">
            <dgm:adjLst>
              <dgm:adj idx="1" val="0.289"/>
              <dgm:adj idx="2" val="1.1547"/>
            </dgm:adjLst>
          </dgm:shape>
          <dgm:presOf/>
        </dgm:layoutNode>
      </dgm:forEach>
    </dgm:forEach>
    <dgm:forEach name="Name20" axis="ch" ptType="node" cnt="1">
      <dgm:layoutNode name="Parent" styleLbl="node0">
        <dgm:varLst>
          <dgm:chMax val="6"/>
          <dgm:chPref val="6"/>
        </dgm:varLst>
        <dgm:alg type="tx"/>
        <dgm:shape xmlns:r="http://schemas.openxmlformats.org/officeDocument/2006/relationships" type="hexagon" r:blip="">
          <dgm:adjLst>
            <dgm:adj idx="1" val="0.2857"/>
            <dgm:adj idx="2" val="1.1547"/>
          </dgm:adjLst>
        </dgm:shape>
        <dgm:presOf axis="self"/>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21" axis="ch ch" ptType="node node" st="1 1" cnt="1 1">
      <dgm:layoutNode name="Accent1">
        <dgm:alg type="sp"/>
        <dgm:shape xmlns:r="http://schemas.openxmlformats.org/officeDocument/2006/relationships" r:blip="" zOrderOff="-2">
          <dgm:adjLst/>
        </dgm:shape>
        <dgm:presOf/>
        <dgm:constrLst/>
        <dgm:forEach name="Name22" ref="accentRepeat"/>
      </dgm:layoutNode>
      <dgm:layoutNode name="Child1"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23" axis="ch ch" ptType="node node" st="1 2" cnt="1 1">
      <dgm:layoutNode name="Accent2">
        <dgm:alg type="sp"/>
        <dgm:shape xmlns:r="http://schemas.openxmlformats.org/officeDocument/2006/relationships" r:blip="" zOrderOff="-2">
          <dgm:adjLst/>
        </dgm:shape>
        <dgm:presOf/>
        <dgm:constrLst/>
        <dgm:forEach name="Name24" ref="accentRepeat"/>
      </dgm:layoutNode>
      <dgm:layoutNode name="Child2"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25" axis="ch ch" ptType="node node" st="1 3" cnt="1 1">
      <dgm:layoutNode name="Accent3">
        <dgm:alg type="sp"/>
        <dgm:shape xmlns:r="http://schemas.openxmlformats.org/officeDocument/2006/relationships" r:blip="" zOrderOff="-2">
          <dgm:adjLst/>
        </dgm:shape>
        <dgm:presOf/>
        <dgm:constrLst/>
        <dgm:forEach name="Name26" ref="accentRepeat"/>
      </dgm:layoutNode>
      <dgm:layoutNode name="Child3"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27" axis="ch ch" ptType="node node" st="1 4" cnt="1 1">
      <dgm:layoutNode name="Accent4">
        <dgm:alg type="sp"/>
        <dgm:shape xmlns:r="http://schemas.openxmlformats.org/officeDocument/2006/relationships" r:blip="">
          <dgm:adjLst/>
        </dgm:shape>
        <dgm:presOf/>
        <dgm:constrLst/>
        <dgm:forEach name="Name28" ref="accentRepeat"/>
      </dgm:layoutNode>
      <dgm:layoutNode name="Child4"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29" axis="ch ch" ptType="node node" st="1 5" cnt="1 1">
      <dgm:layoutNode name="Accent5">
        <dgm:alg type="sp"/>
        <dgm:shape xmlns:r="http://schemas.openxmlformats.org/officeDocument/2006/relationships" r:blip="">
          <dgm:adjLst/>
        </dgm:shape>
        <dgm:presOf/>
        <dgm:constrLst/>
        <dgm:forEach name="Name30" ref="accentRepeat"/>
      </dgm:layoutNode>
      <dgm:layoutNode name="Child5"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31" axis="ch ch" ptType="node node" st="1 6" cnt="1 1">
      <dgm:layoutNode name="Accent6">
        <dgm:alg type="sp"/>
        <dgm:shape xmlns:r="http://schemas.openxmlformats.org/officeDocument/2006/relationships" r:blip="">
          <dgm:adjLst/>
        </dgm:shape>
        <dgm:presOf/>
        <dgm:constrLst/>
        <dgm:forEach name="Name32" ref="accentRepeat"/>
      </dgm:layoutNode>
      <dgm:layoutNode name="Child6"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layoutNode>
</dgm:layoutDef>
</file>

<file path=ppt/diagrams/layout6.xml><?xml version="1.0" encoding="utf-8"?>
<dgm:layoutDef xmlns:dgm="http://schemas.openxmlformats.org/drawingml/2006/diagram" xmlns:a="http://schemas.openxmlformats.org/drawingml/2006/main" uniqueId="urn:microsoft.com/office/officeart/2011/layout/HexagonRadial">
  <dgm:title val="Hexagon Radial"/>
  <dgm:desc val="Use to show a sequential process that relates to a central idea or theme. Limited to six Level 2 shapes. Works best with small amounts of text. Unused text does not appear, but remains available if you switch layouts."/>
  <dgm:catLst>
    <dgm:cat type="cycle" pri="8500"/>
    <dgm:cat type="officeonline" pri="9000"/>
  </dgm:catLst>
  <dgm:sampData>
    <dgm:dataModel>
      <dgm:ptLst>
        <dgm:pt modelId="0" type="doc"/>
        <dgm:pt modelId="10">
          <dgm:prSet phldr="1"/>
        </dgm:pt>
        <dgm:pt modelId="11">
          <dgm:prSet phldr="1"/>
        </dgm:pt>
        <dgm:pt modelId="12">
          <dgm:prSet phldr="1"/>
        </dgm:pt>
        <dgm:pt modelId="13">
          <dgm:prSet phldr="1"/>
        </dgm:pt>
        <dgm:pt modelId="14">
          <dgm:prSet phldr="1"/>
        </dgm:pt>
        <dgm:pt modelId="15">
          <dgm:prSet phldr="1"/>
        </dgm:pt>
        <dgm:pt modelId="16">
          <dgm:prSet phldr="1"/>
        </dgm:pt>
      </dgm:ptLst>
      <dgm:cxnLst>
        <dgm:cxn modelId="40" srcId="0" destId="10" srcOrd="0" destOrd="0"/>
        <dgm:cxn modelId="50" srcId="10" destId="11" srcOrd="0" destOrd="0"/>
        <dgm:cxn modelId="60" srcId="10" destId="12" srcOrd="0" destOrd="0"/>
        <dgm:cxn modelId="70" srcId="10" destId="13" srcOrd="0" destOrd="0"/>
        <dgm:cxn modelId="80" srcId="10" destId="14" srcOrd="0" destOrd="0"/>
        <dgm:cxn modelId="90" srcId="10" destId="15" srcOrd="0" destOrd="0"/>
        <dgm:cxn modelId="100" srcId="10" destId="16" srcOrd="0" destOrd="0"/>
      </dgm:cxnLst>
      <dgm:bg/>
      <dgm:whole/>
    </dgm:dataModel>
  </dgm:sampData>
  <dgm:styleData>
    <dgm:dataModel>
      <dgm:ptLst>
        <dgm:pt modelId="0" type="doc"/>
        <dgm:pt modelId="10">
          <dgm:prSet phldr="1"/>
        </dgm:pt>
        <dgm:pt modelId="11">
          <dgm:prSet phldr="1"/>
        </dgm:pt>
        <dgm:pt modelId="12">
          <dgm:prSet phldr="1"/>
        </dgm:pt>
        <dgm:pt modelId="13">
          <dgm:prSet phldr="1"/>
        </dgm:pt>
      </dgm:ptLst>
      <dgm:cxnLst>
        <dgm:cxn modelId="40" srcId="0" destId="10" srcOrd="0" destOrd="0"/>
        <dgm:cxn modelId="50" srcId="10" destId="11" srcOrd="0" destOrd="0"/>
        <dgm:cxn modelId="60" srcId="10" destId="12" srcOrd="0" destOrd="0"/>
        <dgm:cxn modelId="70" srcId="10" destId="13" srcOrd="0" destOrd="0"/>
      </dgm:cxnLst>
      <dgm:bg/>
      <dgm:whole/>
    </dgm:dataModel>
  </dgm:styleData>
  <dgm:clrData>
    <dgm:dataModel>
      <dgm:ptLst>
        <dgm:pt modelId="0" type="doc"/>
        <dgm:pt modelId="10">
          <dgm:prSet phldr="1"/>
        </dgm:pt>
        <dgm:pt modelId="11">
          <dgm:prSet phldr="1"/>
        </dgm:pt>
        <dgm:pt modelId="12">
          <dgm:prSet phldr="1"/>
        </dgm:pt>
        <dgm:pt modelId="13">
          <dgm:prSet phldr="1"/>
        </dgm:pt>
        <dgm:pt modelId="14">
          <dgm:prSet phldr="1"/>
        </dgm:pt>
        <dgm:pt modelId="15">
          <dgm:prSet phldr="1"/>
        </dgm:pt>
        <dgm:pt modelId="16">
          <dgm:prSet phldr="1"/>
        </dgm:pt>
      </dgm:ptLst>
      <dgm:cxnLst>
        <dgm:cxn modelId="40" srcId="0" destId="10" srcOrd="0" destOrd="0"/>
        <dgm:cxn modelId="50" srcId="10" destId="11" srcOrd="0" destOrd="0"/>
        <dgm:cxn modelId="60" srcId="10" destId="12" srcOrd="0" destOrd="0"/>
        <dgm:cxn modelId="70" srcId="10" destId="13" srcOrd="0" destOrd="0"/>
        <dgm:cxn modelId="80" srcId="10" destId="14" srcOrd="0" destOrd="0"/>
        <dgm:cxn modelId="90" srcId="10" destId="15" srcOrd="0" destOrd="0"/>
        <dgm:cxn modelId="100" srcId="10" destId="16" srcOrd="0" destOrd="0"/>
      </dgm:cxnLst>
      <dgm:bg/>
      <dgm:whole/>
    </dgm:dataModel>
  </dgm:clrData>
  <dgm:layoutNode name="Name0">
    <dgm:varLst>
      <dgm:chMax val="1"/>
      <dgm:chPref val="1"/>
      <dgm:dir/>
      <dgm:animOne val="branch"/>
      <dgm:animLvl val="lvl"/>
    </dgm:varLst>
    <dgm:shape xmlns:r="http://schemas.openxmlformats.org/officeDocument/2006/relationships" r:blip="">
      <dgm:adjLst/>
    </dgm:shape>
    <dgm:choose name="Name1">
      <dgm:if name="Name2" func="var" arg="dir" op="equ" val="norm">
        <dgm:choose name="Name3">
          <dgm:if name="Name4" axis="ch ch" ptType="node node" st="1 1" cnt="1 0" func="cnt" op="equ" val="0">
            <dgm:alg type="composite">
              <dgm:param type="ar" val="1.1561"/>
            </dgm:alg>
            <dgm:constrLst>
              <dgm:constr type="primFontSz" for="des" forName="Parent" val="65"/>
              <dgm:constr type="l" for="ch" forName="Parent" refType="w" fact="0"/>
              <dgm:constr type="t" for="ch" forName="Parent" refType="h" fact="0"/>
              <dgm:constr type="w" for="ch" forName="Parent" refType="w"/>
              <dgm:constr type="h" for="ch" forName="Parent" refType="h"/>
            </dgm:constrLst>
          </dgm:if>
          <dgm:if name="Name5" axis="ch ch" ptType="node node" st="1 1" cnt="1 0" func="cnt" op="lte" val="1">
            <dgm:alg type="composite">
              <dgm:param type="ar" val="1.368"/>
            </dgm:alg>
            <dgm:constrLst>
              <dgm:constr type="primFontSz" for="des" forName="Parent" val="65"/>
              <dgm:constr type="primFontSz" for="des" forName="Child1" val="65"/>
              <dgm:constr type="primFontSz" for="des" forName="Child1" refType="primFontSz" refFor="des" refForName="Parent" op="lte"/>
              <dgm:constr type="l" for="ch" forName="Accent1" refType="w" fact="0.1685"/>
              <dgm:constr type="t" for="ch" forName="Accent1" refType="h" fact="0.2946"/>
              <dgm:constr type="w" for="ch" forName="Accent1" refType="w" fact="0.462"/>
              <dgm:constr type="h" for="ch" forName="Accent1" refType="h" fact="0.5472"/>
              <dgm:constr type="l" for="ch" forName="Parent" refType="w" fact="0"/>
              <dgm:constr type="t" for="ch" forName="Parent" refType="h" fact="0.2885"/>
              <dgm:constr type="w" for="ch" forName="Parent" refType="w" fact="0.6013"/>
              <dgm:constr type="h" for="ch" forName="Parent" refType="h" fact="0.7115"/>
              <dgm:constr type="l" for="ch" forName="Child1" refType="w" fact="0.5073"/>
              <dgm:constr type="t" for="ch" forName="Child1" refType="h" fact="0"/>
              <dgm:constr type="w" for="ch" forName="Child1" refType="w" fact="0.4927"/>
              <dgm:constr type="h" for="ch" forName="Child1" refType="h" fact="0.5831"/>
            </dgm:constrLst>
          </dgm:if>
          <dgm:if name="Name6" axis="ch ch" ptType="node node" st="1 1" cnt="1 0" func="cnt" op="equ" val="2">
            <dgm:alg type="composite">
              <dgm:param type="ar" val="1.0619"/>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2" refType="primFontSz" refFor="des" refForName="Child1" op="equ"/>
              <dgm:constr type="l" for="ch" forName="Accent2" refType="w" fact="0.6413"/>
              <dgm:constr type="t" for="ch" forName="Accent2" refType="h" fact="0.3477"/>
              <dgm:constr type="w" for="ch" forName="Accent2" refType="w" fact="0.2269"/>
              <dgm:constr type="h" for="ch" forName="Accent2" refType="h" fact="0.2076"/>
              <dgm:constr type="l" for="ch" forName="Accent1" refType="w" fact="0"/>
              <dgm:constr type="t" for="ch" forName="Accent1" refType="h" fact="0"/>
              <dgm:constr type="w" for="ch" forName="Accent1" refType="w" fact="0"/>
              <dgm:constr type="h" for="ch" forName="Accent1" refType="h" fact="0"/>
              <dgm:constr type="l" for="ch" forName="Parent" refType="w" fact="0"/>
              <dgm:constr type="t" for="ch" forName="Parent" refType="h" fact="0.2239"/>
              <dgm:constr type="w" for="ch" forName="Parent" refType="w" fact="0.6013"/>
              <dgm:constr type="h" for="ch" forName="Parent" refType="h" fact="0.5523"/>
              <dgm:constr type="l" for="ch" forName="Child1" refType="w" fact="0.5073"/>
              <dgm:constr type="t" for="ch" forName="Child1" refType="h" fact="0"/>
              <dgm:constr type="w" for="ch" forName="Child1" refType="w" fact="0.4927"/>
              <dgm:constr type="h" for="ch" forName="Child1" refType="h" fact="0.4527"/>
              <dgm:constr type="l" for="ch" forName="Child2" refType="w" fact="0.5073"/>
              <dgm:constr type="t" for="ch" forName="Child2" refType="h" fact="0.5473"/>
              <dgm:constr type="w" for="ch" forName="Child2" refType="w" fact="0.4927"/>
              <dgm:constr type="h" for="ch" forName="Child2" refType="h" fact="0.4527"/>
            </dgm:constrLst>
          </dgm:if>
          <dgm:if name="Name7" axis="ch ch" ptType="node node" st="1 1" cnt="1 0" func="cnt" op="equ" val="3">
            <dgm:alg type="composite">
              <dgm:param type="ar" val="0.8305"/>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2" refType="primFontSz" refFor="des" refForName="Child1" op="equ"/>
              <dgm:constr type="primFontSz" for="des" forName="Child3" refType="primFontSz" refFor="des" refForName="Child1" op="equ"/>
              <dgm:constr type="l" for="ch" forName="Accent3" refType="w" fact="0.4573"/>
              <dgm:constr type="t" for="ch" forName="Accent3" refType="h" fact="0.6145"/>
              <dgm:constr type="w" for="ch" forName="Accent3" refType="w" fact="0.2269"/>
              <dgm:constr type="h" for="ch" forName="Accent3" refType="h" fact="0.1623"/>
              <dgm:constr type="l" for="ch" forName="Accent2" refType="w" fact="0.6413"/>
              <dgm:constr type="t" for="ch" forName="Accent2" refType="h" fact="0.2719"/>
              <dgm:constr type="w" for="ch" forName="Accent2" refType="w" fact="0.2269"/>
              <dgm:constr type="h" for="ch" forName="Accent2" refType="h" fact="0.1623"/>
              <dgm:constr type="l" for="ch" forName="Accent1" refType="w" fact="0"/>
              <dgm:constr type="t" for="ch" forName="Accent1" refType="h" fact="0"/>
              <dgm:constr type="w" for="ch" forName="Accent1" refType="w" fact="0"/>
              <dgm:constr type="h" for="ch" forName="Accent1" refType="h" fact="0"/>
              <dgm:constr type="l" for="ch" forName="Child3" refType="w" fact="0.0554"/>
              <dgm:constr type="t" for="ch" forName="Child3" refType="h" fact="0.646"/>
              <dgm:constr type="w" for="ch" forName="Child3" refType="w" fact="0.4927"/>
              <dgm:constr type="h" for="ch" forName="Child3" refType="h" fact="0.354"/>
              <dgm:constr type="l" for="ch" forName="Parent" refType="w" fact="0"/>
              <dgm:constr type="t" for="ch" forName="Parent" refType="h" fact="0.1751"/>
              <dgm:constr type="w" for="ch" forName="Parent" refType="w" fact="0.6013"/>
              <dgm:constr type="h" for="ch" forName="Parent" refType="h" fact="0.4319"/>
              <dgm:constr type="l" for="ch" forName="Child1" refType="w" fact="0.5073"/>
              <dgm:constr type="t" for="ch" forName="Child1" refType="h" fact="0"/>
              <dgm:constr type="w" for="ch" forName="Child1" refType="w" fact="0.4927"/>
              <dgm:constr type="h" for="ch" forName="Child1" refType="h" fact="0.354"/>
              <dgm:constr type="l" for="ch" forName="Child2" refType="w" fact="0.5073"/>
              <dgm:constr type="t" for="ch" forName="Child2" refType="h" fact="0.428"/>
              <dgm:constr type="w" for="ch" forName="Child2" refType="w" fact="0.4927"/>
              <dgm:constr type="h" for="ch" forName="Child2" refType="h" fact="0.354"/>
            </dgm:constrLst>
          </dgm:if>
          <dgm:if name="Name8" axis="ch ch" ptType="node node" st="1 1" cnt="1 0" func="cnt" op="equ" val="4">
            <dgm:alg type="composite">
              <dgm:param type="ar" val="0.682"/>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l" for="ch" forName="Accent4" refType="w" fact="0.4573"/>
              <dgm:constr type="t" for="ch" forName="Accent4" refType="h" fact="0.6834"/>
              <dgm:constr type="w" for="ch" forName="Accent4" refType="w" fact="0.2269"/>
              <dgm:constr type="h" for="ch" forName="Accent4" refType="h" fact="0.1333"/>
              <dgm:constr type="l" for="ch" forName="Accent3" refType="w" fact="0.6413"/>
              <dgm:constr type="t" for="ch" forName="Accent3" refType="h" fact="0.4021"/>
              <dgm:constr type="w" for="ch" forName="Accent3" refType="w" fact="0.2269"/>
              <dgm:constr type="h" for="ch" forName="Accent3" refType="h" fact="0.1333"/>
              <dgm:constr type="l" for="ch" forName="Accent2" refType="w" fact="0.3765"/>
              <dgm:constr type="t" for="ch" forName="Accent2" refType="h" fact="0.1529"/>
              <dgm:constr type="w" for="ch" forName="Accent2" refType="w" fact="0.2269"/>
              <dgm:constr type="h" for="ch" forName="Accent2" refType="h" fact="0.1333"/>
              <dgm:constr type="l" for="ch" forName="Accent1" refType="w" fact="0"/>
              <dgm:constr type="t" for="ch" forName="Accent1" refType="h" fact="0"/>
              <dgm:constr type="w" for="ch" forName="Accent1" refType="w" fact="0"/>
              <dgm:constr type="h" for="ch" forName="Accent1" refType="h" fact="0"/>
              <dgm:constr type="l" for="ch" forName="Child4" refType="w" fact="0.0554"/>
              <dgm:constr type="t" for="ch" forName="Child4" refType="h" fact="0.7093"/>
              <dgm:constr type="w" for="ch" forName="Child4" refType="w" fact="0.4927"/>
              <dgm:constr type="h" for="ch" forName="Child4" refType="h" fact="0.2907"/>
              <dgm:constr type="l" for="ch" forName="Parent" refType="w" fact="0"/>
              <dgm:constr type="t" for="ch" forName="Parent" refType="h" fact="0.3226"/>
              <dgm:constr type="w" for="ch" forName="Parent" refType="w" fact="0.6013"/>
              <dgm:constr type="h" for="ch" forName="Parent" refType="h" fact="0.3547"/>
              <dgm:constr type="l" for="ch" forName="Child2" refType="w" fact="0.5073"/>
              <dgm:constr type="t" for="ch" forName="Child2" refType="h" fact="0.1788"/>
              <dgm:constr type="w" for="ch" forName="Child2" refType="w" fact="0.4927"/>
              <dgm:constr type="h" for="ch" forName="Child2" refType="h" fact="0.2907"/>
              <dgm:constr type="l" for="ch" forName="Child3" refType="w" fact="0.5073"/>
              <dgm:constr type="t" for="ch" forName="Child3" refType="h" fact="0.5303"/>
              <dgm:constr type="w" for="ch" forName="Child3" refType="w" fact="0.4927"/>
              <dgm:constr type="h" for="ch" forName="Child3" refType="h" fact="0.2907"/>
              <dgm:constr type="l" for="ch" forName="Child1" refType="w" fact="0.0554"/>
              <dgm:constr type="t" for="ch" forName="Child1" refType="h" fact="0"/>
              <dgm:constr type="w" for="ch" forName="Child1" refType="w" fact="0.4927"/>
              <dgm:constr type="h" for="ch" forName="Child1" refType="h" fact="0.2907"/>
            </dgm:constrLst>
          </dgm:if>
          <dgm:if name="Name9" axis="ch ch" ptType="node node" st="1 1" cnt="1 0" func="cnt" op="equ" val="5">
            <dgm:alg type="composite">
              <dgm:param type="ar" val="0.9538"/>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5"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l" for="ch" forName="Accent5" refType="w" fact="0.2858"/>
              <dgm:constr type="t" for="ch" forName="Accent5" refType="h" fact="0.7126"/>
              <dgm:constr type="w" for="ch" forName="Accent5" refType="w" fact="0.1622"/>
              <dgm:constr type="h" for="ch" forName="Accent5" refType="h" fact="0.1333"/>
              <dgm:constr type="l" for="ch" forName="Accent4" refType="w" fact="0.612"/>
              <dgm:constr type="t" for="ch" forName="Accent4" refType="h" fact="0.6834"/>
              <dgm:constr type="w" for="ch" forName="Accent4" refType="w" fact="0.1622"/>
              <dgm:constr type="h" for="ch" forName="Accent4" refType="h" fact="0.1333"/>
              <dgm:constr type="l" for="ch" forName="Accent3" refType="w" fact="0.7435"/>
              <dgm:constr type="t" for="ch" forName="Accent3" refType="h" fact="0.4021"/>
              <dgm:constr type="w" for="ch" forName="Accent3" refType="w" fact="0.1622"/>
              <dgm:constr type="h" for="ch" forName="Accent3" refType="h" fact="0.1333"/>
              <dgm:constr type="l" for="ch" forName="Accent2" refType="w" fact="0.5542"/>
              <dgm:constr type="t" for="ch" forName="Accent2" refType="h" fact="0.1529"/>
              <dgm:constr type="w" for="ch" forName="Accent2" refType="w" fact="0.1622"/>
              <dgm:constr type="h" for="ch" forName="Accent2" refType="h" fact="0.1333"/>
              <dgm:constr type="l" for="ch" forName="Accent1" refType="w" fact="0"/>
              <dgm:constr type="t" for="ch" forName="Accent1" refType="h" fact="0"/>
              <dgm:constr type="w" for="ch" forName="Accent1" refType="w" fact="0"/>
              <dgm:constr type="h" for="ch" forName="Accent1" refType="h" fact="0"/>
              <dgm:constr type="l" for="ch" forName="Child4" refType="w" fact="0.3246"/>
              <dgm:constr type="t" for="ch" forName="Child4" refType="h" fact="0.7093"/>
              <dgm:constr type="w" for="ch" forName="Child4" refType="w" fact="0.3523"/>
              <dgm:constr type="h" for="ch" forName="Child4" refType="h" fact="0.2907"/>
              <dgm:constr type="l" for="ch" forName="Parent" refType="w" fact="0.285"/>
              <dgm:constr type="t" for="ch" forName="Parent" refType="h" fact="0.3226"/>
              <dgm:constr type="w" for="ch" forName="Parent" refType="w" fact="0.4299"/>
              <dgm:constr type="h" for="ch" forName="Parent" refType="h" fact="0.3547"/>
              <dgm:constr type="l" for="ch" forName="Child2" refType="w" fact="0.6477"/>
              <dgm:constr type="t" for="ch" forName="Child2" refType="h" fact="0.1788"/>
              <dgm:constr type="w" for="ch" forName="Child2" refType="w" fact="0.3523"/>
              <dgm:constr type="h" for="ch" forName="Child2" refType="h" fact="0.2907"/>
              <dgm:constr type="l" for="ch" forName="Child3" refType="w" fact="0.6477"/>
              <dgm:constr type="t" for="ch" forName="Child3" refType="h" fact="0.5303"/>
              <dgm:constr type="w" for="ch" forName="Child3" refType="w" fact="0.3523"/>
              <dgm:constr type="h" for="ch" forName="Child3" refType="h" fact="0.2907"/>
              <dgm:constr type="l" for="ch" forName="Child5" refType="w" fact="0"/>
              <dgm:constr type="t" for="ch" forName="Child5" refType="h" fact="0.5305"/>
              <dgm:constr type="w" for="ch" forName="Child5" refType="w" fact="0.3523"/>
              <dgm:constr type="h" for="ch" forName="Child5" refType="h" fact="0.2907"/>
              <dgm:constr type="l" for="ch" forName="Child1" refType="w" fact="0.3246"/>
              <dgm:constr type="t" for="ch" forName="Child1" refType="h" fact="0"/>
              <dgm:constr type="w" for="ch" forName="Child1" refType="w" fact="0.3523"/>
              <dgm:constr type="h" for="ch" forName="Child1" refType="h" fact="0.2907"/>
            </dgm:constrLst>
          </dgm:if>
          <dgm:else name="Name10">
            <dgm:alg type="composite">
              <dgm:param type="ar" val="0.9538"/>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5" refType="primFontSz" refFor="des" refForName="Parent" op="lte"/>
              <dgm:constr type="primFontSz" for="des" forName="Child6" refType="primFontSz" refFor="des" refForName="Parent" op="lte"/>
              <dgm:constr type="primFontSz" for="des" forName="Child7"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ptType="node" op="equ" val="65"/>
              <dgm:constr type="l" for="ch" forName="Accent6" refType="w" fact="0.0934"/>
              <dgm:constr type="t" for="ch" forName="Accent6" refType="h" fact="0.4635"/>
              <dgm:constr type="w" for="ch" forName="Accent6" refType="w" fact="0.1622"/>
              <dgm:constr type="h" for="ch" forName="Accent6" refType="h" fact="0.1333"/>
              <dgm:constr type="l" for="ch" forName="Accent5" refType="w" fact="0.2858"/>
              <dgm:constr type="t" for="ch" forName="Accent5" refType="h" fact="0.7126"/>
              <dgm:constr type="w" for="ch" forName="Accent5" refType="w" fact="0.1622"/>
              <dgm:constr type="h" for="ch" forName="Accent5" refType="h" fact="0.1333"/>
              <dgm:constr type="l" for="ch" forName="Accent4" refType="w" fact="0.612"/>
              <dgm:constr type="t" for="ch" forName="Accent4" refType="h" fact="0.6834"/>
              <dgm:constr type="w" for="ch" forName="Accent4" refType="w" fact="0.1622"/>
              <dgm:constr type="h" for="ch" forName="Accent4" refType="h" fact="0.1333"/>
              <dgm:constr type="l" for="ch" forName="Accent3" refType="w" fact="0.7435"/>
              <dgm:constr type="t" for="ch" forName="Accent3" refType="h" fact="0.4021"/>
              <dgm:constr type="w" for="ch" forName="Accent3" refType="w" fact="0.1622"/>
              <dgm:constr type="h" for="ch" forName="Accent3" refType="h" fact="0.1333"/>
              <dgm:constr type="l" for="ch" forName="Accent2" refType="w" fact="0.5542"/>
              <dgm:constr type="t" for="ch" forName="Accent2" refType="h" fact="0.1529"/>
              <dgm:constr type="w" for="ch" forName="Accent2" refType="w" fact="0.1622"/>
              <dgm:constr type="h" for="ch" forName="Accent2" refType="h" fact="0.1333"/>
              <dgm:constr type="l" for="ch" forName="Accent1" refType="w" fact="0"/>
              <dgm:constr type="t" for="ch" forName="Accent1" refType="h" fact="0"/>
              <dgm:constr type="w" for="ch" forName="Accent1" refType="w" fact="0"/>
              <dgm:constr type="h" for="ch" forName="Accent1" refType="h" fact="0"/>
              <dgm:constr type="l" for="ch" forName="Child4" refType="w" fact="0.3246"/>
              <dgm:constr type="t" for="ch" forName="Child4" refType="h" fact="0.7093"/>
              <dgm:constr type="w" for="ch" forName="Child4" refType="w" fact="0.3523"/>
              <dgm:constr type="h" for="ch" forName="Child4" refType="h" fact="0.2907"/>
              <dgm:constr type="l" for="ch" forName="Parent" refType="w" fact="0.285"/>
              <dgm:constr type="t" for="ch" forName="Parent" refType="h" fact="0.3226"/>
              <dgm:constr type="w" for="ch" forName="Parent" refType="w" fact="0.4299"/>
              <dgm:constr type="h" for="ch" forName="Parent" refType="h" fact="0.3547"/>
              <dgm:constr type="l" for="ch" forName="Child2" refType="w" fact="0.6477"/>
              <dgm:constr type="t" for="ch" forName="Child2" refType="h" fact="0.1788"/>
              <dgm:constr type="w" for="ch" forName="Child2" refType="w" fact="0.3523"/>
              <dgm:constr type="h" for="ch" forName="Child2" refType="h" fact="0.2907"/>
              <dgm:constr type="l" for="ch" forName="Child3" refType="w" fact="0.6477"/>
              <dgm:constr type="t" for="ch" forName="Child3" refType="h" fact="0.5303"/>
              <dgm:constr type="w" for="ch" forName="Child3" refType="w" fact="0.3523"/>
              <dgm:constr type="h" for="ch" forName="Child3" refType="h" fact="0.2907"/>
              <dgm:constr type="l" for="ch" forName="Child5" refType="w" fact="0"/>
              <dgm:constr type="t" for="ch" forName="Child5" refType="h" fact="0.5305"/>
              <dgm:constr type="w" for="ch" forName="Child5" refType="w" fact="0.3523"/>
              <dgm:constr type="h" for="ch" forName="Child5" refType="h" fact="0.2907"/>
              <dgm:constr type="l" for="ch" forName="Child6" refType="w" fact="0"/>
              <dgm:constr type="t" for="ch" forName="Child6" refType="h" fact="0.1784"/>
              <dgm:constr type="w" for="ch" forName="Child6" refType="w" fact="0.3523"/>
              <dgm:constr type="h" for="ch" forName="Child6" refType="h" fact="0.2907"/>
              <dgm:constr type="l" for="ch" forName="Child1" refType="w" fact="0.3246"/>
              <dgm:constr type="t" for="ch" forName="Child1" refType="h" fact="0"/>
              <dgm:constr type="w" for="ch" forName="Child1" refType="w" fact="0.3523"/>
              <dgm:constr type="h" for="ch" forName="Child1" refType="h" fact="0.2907"/>
            </dgm:constrLst>
          </dgm:else>
        </dgm:choose>
      </dgm:if>
      <dgm:else name="Name11">
        <dgm:choose name="Name12">
          <dgm:if name="Name13" axis="ch ch" ptType="node node" st="1 1" cnt="1 0" func="cnt" op="equ" val="0">
            <dgm:alg type="composite">
              <dgm:param type="ar" val="1.1561"/>
            </dgm:alg>
            <dgm:constrLst>
              <dgm:constr type="primFontSz" for="des" forName="Parent" val="65"/>
              <dgm:constr type="l" for="ch" forName="Parent" refType="w" fact="0"/>
              <dgm:constr type="t" for="ch" forName="Parent" refType="h" fact="0"/>
              <dgm:constr type="w" for="ch" forName="Parent" refType="w"/>
              <dgm:constr type="h" for="ch" forName="Parent" refType="h"/>
            </dgm:constrLst>
          </dgm:if>
          <dgm:if name="Name14" axis="ch ch" ptType="node node" st="1 1" cnt="1 0" func="cnt" op="lte" val="1">
            <dgm:alg type="composite">
              <dgm:param type="ar" val="1.368"/>
            </dgm:alg>
            <dgm:constrLst>
              <dgm:constr type="primFontSz" for="des" forName="Parent" val="65"/>
              <dgm:constr type="primFontSz" for="des" forName="Child1" val="65"/>
              <dgm:constr type="primFontSz" for="des" forName="Child1" refType="primFontSz" refFor="des" refForName="Parent" op="lte"/>
              <dgm:constr type="r" for="ch" forName="Accent1" refType="w" fact="0.8315"/>
              <dgm:constr type="t" for="ch" forName="Accent1" refType="h" fact="0.2946"/>
              <dgm:constr type="w" for="ch" forName="Accent1" refType="w" fact="0.462"/>
              <dgm:constr type="h" for="ch" forName="Accent1" refType="h" fact="0.5472"/>
              <dgm:constr type="r" for="ch" forName="Parent" refType="w"/>
              <dgm:constr type="t" for="ch" forName="Parent" refType="h" fact="0.2885"/>
              <dgm:constr type="w" for="ch" forName="Parent" refType="w" fact="0.6013"/>
              <dgm:constr type="h" for="ch" forName="Parent" refType="h" fact="0.7115"/>
              <dgm:constr type="r" for="ch" forName="Child1" refType="w" fact="0.4927"/>
              <dgm:constr type="t" for="ch" forName="Child1" refType="h" fact="0"/>
              <dgm:constr type="w" for="ch" forName="Child1" refType="w" fact="0.4927"/>
              <dgm:constr type="h" for="ch" forName="Child1" refType="h" fact="0.5831"/>
            </dgm:constrLst>
          </dgm:if>
          <dgm:if name="Name15" axis="ch ch" ptType="node node" st="1 1" cnt="1 0" func="cnt" op="equ" val="2">
            <dgm:alg type="composite">
              <dgm:param type="ar" val="1.0619"/>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2" refType="primFontSz" refFor="des" refForName="Child1" op="equ"/>
              <dgm:constr type="r" for="ch" forName="Accent2" refType="w" fact="0.3587"/>
              <dgm:constr type="t" for="ch" forName="Accent2" refType="h" fact="0.3477"/>
              <dgm:constr type="w" for="ch" forName="Accent2" refType="w" fact="0.2269"/>
              <dgm:constr type="h" for="ch" forName="Accent2" refType="h" fact="0.2076"/>
              <dgm:constr type="r" for="ch" forName="Accent1" refType="w" fact="0"/>
              <dgm:constr type="t" for="ch" forName="Accent1" refType="h" fact="0"/>
              <dgm:constr type="w" for="ch" forName="Accent1" refType="w" fact="0"/>
              <dgm:constr type="h" for="ch" forName="Accent1" refType="h" fact="0"/>
              <dgm:constr type="r" for="ch" forName="Parent" refType="w"/>
              <dgm:constr type="t" for="ch" forName="Parent" refType="h" fact="0.2239"/>
              <dgm:constr type="w" for="ch" forName="Parent" refType="w" fact="0.6013"/>
              <dgm:constr type="h" for="ch" forName="Parent" refType="h" fact="0.5523"/>
              <dgm:constr type="r" for="ch" forName="Child1" refType="w" fact="0.4927"/>
              <dgm:constr type="t" for="ch" forName="Child1" refType="h" fact="0"/>
              <dgm:constr type="w" for="ch" forName="Child1" refType="w" fact="0.4927"/>
              <dgm:constr type="h" for="ch" forName="Child1" refType="h" fact="0.4527"/>
              <dgm:constr type="r" for="ch" forName="Child2" refType="w" fact="0.5073"/>
              <dgm:constr type="t" for="ch" forName="Child2" refType="h" fact="0.5473"/>
              <dgm:constr type="w" for="ch" forName="Child2" refType="w" fact="0.4927"/>
              <dgm:constr type="h" for="ch" forName="Child2" refType="h" fact="0.4527"/>
            </dgm:constrLst>
          </dgm:if>
          <dgm:if name="Name16" axis="ch ch" ptType="node node" st="1 1" cnt="1 0" func="cnt" op="equ" val="3">
            <dgm:alg type="composite">
              <dgm:param type="ar" val="0.8305"/>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2" refType="primFontSz" refFor="des" refForName="Child1" op="equ"/>
              <dgm:constr type="primFontSz" for="des" forName="Child3" refType="primFontSz" refFor="des" refForName="Child1" op="equ"/>
              <dgm:constr type="r" for="ch" forName="Accent3" refType="w" fact="0.5427"/>
              <dgm:constr type="t" for="ch" forName="Accent3" refType="h" fact="0.6145"/>
              <dgm:constr type="w" for="ch" forName="Accent3" refType="w" fact="0.2269"/>
              <dgm:constr type="h" for="ch" forName="Accent3" refType="h" fact="0.1623"/>
              <dgm:constr type="r" for="ch" forName="Accent2" refType="w" fact="0.3587"/>
              <dgm:constr type="t" for="ch" forName="Accent2" refType="h" fact="0.2719"/>
              <dgm:constr type="w" for="ch" forName="Accent2" refType="w" fact="0.2269"/>
              <dgm:constr type="h" for="ch" forName="Accent2" refType="h" fact="0.1623"/>
              <dgm:constr type="r" for="ch" forName="Accent1" refType="w" fact="0"/>
              <dgm:constr type="t" for="ch" forName="Accent1" refType="h" fact="0"/>
              <dgm:constr type="w" for="ch" forName="Accent1" refType="w" fact="0"/>
              <dgm:constr type="h" for="ch" forName="Accent1" refType="h" fact="0"/>
              <dgm:constr type="r" for="ch" forName="Child3" refType="w" fact="0.9446"/>
              <dgm:constr type="t" for="ch" forName="Child3" refType="h" fact="0.646"/>
              <dgm:constr type="w" for="ch" forName="Child3" refType="w" fact="0.4927"/>
              <dgm:constr type="h" for="ch" forName="Child3" refType="h" fact="0.354"/>
              <dgm:constr type="r" for="ch" forName="Parent" refType="w"/>
              <dgm:constr type="t" for="ch" forName="Parent" refType="h" fact="0.1751"/>
              <dgm:constr type="w" for="ch" forName="Parent" refType="w" fact="0.6013"/>
              <dgm:constr type="h" for="ch" forName="Parent" refType="h" fact="0.4319"/>
              <dgm:constr type="r" for="ch" forName="Child1" refType="w" fact="0.4927"/>
              <dgm:constr type="t" for="ch" forName="Child1" refType="h" fact="0"/>
              <dgm:constr type="w" for="ch" forName="Child1" refType="w" fact="0.4927"/>
              <dgm:constr type="h" for="ch" forName="Child1" refType="h" fact="0.354"/>
              <dgm:constr type="r" for="ch" forName="Child2" refType="w" fact="0.4927"/>
              <dgm:constr type="t" for="ch" forName="Child2" refType="h" fact="0.428"/>
              <dgm:constr type="w" for="ch" forName="Child2" refType="w" fact="0.4927"/>
              <dgm:constr type="h" for="ch" forName="Child2" refType="h" fact="0.354"/>
            </dgm:constrLst>
          </dgm:if>
          <dgm:if name="Name17" axis="ch ch" ptType="node node" st="1 1" cnt="1 0" func="cnt" op="equ" val="4">
            <dgm:alg type="composite">
              <dgm:param type="ar" val="0.682"/>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r" for="ch" forName="Accent4" refType="w" fact="0.5427"/>
              <dgm:constr type="t" for="ch" forName="Accent4" refType="h" fact="0.6834"/>
              <dgm:constr type="w" for="ch" forName="Accent4" refType="w" fact="0.2269"/>
              <dgm:constr type="h" for="ch" forName="Accent4" refType="h" fact="0.1333"/>
              <dgm:constr type="r" for="ch" forName="Accent3" refType="w" fact="0.3587"/>
              <dgm:constr type="t" for="ch" forName="Accent3" refType="h" fact="0.4021"/>
              <dgm:constr type="w" for="ch" forName="Accent3" refType="w" fact="0.2269"/>
              <dgm:constr type="h" for="ch" forName="Accent3" refType="h" fact="0.1333"/>
              <dgm:constr type="r" for="ch" forName="Accent2" refType="w" fact="0.6235"/>
              <dgm:constr type="t" for="ch" forName="Accent2" refType="h" fact="0.1529"/>
              <dgm:constr type="w" for="ch" forName="Accent2" refType="w" fact="0.2269"/>
              <dgm:constr type="h" for="ch" forName="Accent2" refType="h" fact="0.1333"/>
              <dgm:constr type="r" for="ch" forName="Accent1" refType="w" fact="0"/>
              <dgm:constr type="t" for="ch" forName="Accent1" refType="h" fact="0"/>
              <dgm:constr type="w" for="ch" forName="Accent1" refType="w" fact="0"/>
              <dgm:constr type="h" for="ch" forName="Accent1" refType="h" fact="0"/>
              <dgm:constr type="r" for="ch" forName="Child4" refType="w" fact="0.9446"/>
              <dgm:constr type="t" for="ch" forName="Child4" refType="h" fact="0.7093"/>
              <dgm:constr type="w" for="ch" forName="Child4" refType="w" fact="0.4927"/>
              <dgm:constr type="h" for="ch" forName="Child4" refType="h" fact="0.2907"/>
              <dgm:constr type="r" for="ch" forName="Parent" refType="w"/>
              <dgm:constr type="t" for="ch" forName="Parent" refType="h" fact="0.3226"/>
              <dgm:constr type="w" for="ch" forName="Parent" refType="w" fact="0.6013"/>
              <dgm:constr type="h" for="ch" forName="Parent" refType="h" fact="0.3547"/>
              <dgm:constr type="r" for="ch" forName="Child2" refType="w" fact="0.4927"/>
              <dgm:constr type="t" for="ch" forName="Child2" refType="h" fact="0.1788"/>
              <dgm:constr type="w" for="ch" forName="Child2" refType="w" fact="0.4927"/>
              <dgm:constr type="h" for="ch" forName="Child2" refType="h" fact="0.2907"/>
              <dgm:constr type="r" for="ch" forName="Child3" refType="w" fact="0.4927"/>
              <dgm:constr type="t" for="ch" forName="Child3" refType="h" fact="0.5303"/>
              <dgm:constr type="w" for="ch" forName="Child3" refType="w" fact="0.4927"/>
              <dgm:constr type="h" for="ch" forName="Child3" refType="h" fact="0.2907"/>
              <dgm:constr type="r" for="ch" forName="Child1" refType="w" fact="0.9446"/>
              <dgm:constr type="t" for="ch" forName="Child1" refType="h" fact="0"/>
              <dgm:constr type="w" for="ch" forName="Child1" refType="w" fact="0.4927"/>
              <dgm:constr type="h" for="ch" forName="Child1" refType="h" fact="0.2907"/>
            </dgm:constrLst>
          </dgm:if>
          <dgm:if name="Name18" axis="ch ch" ptType="node node" st="1 1" cnt="1 0" func="cnt" op="equ" val="5">
            <dgm:alg type="composite">
              <dgm:param type="ar" val="0.9538"/>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5"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r" for="ch" forName="Accent5" refType="w" fact="0.7142"/>
              <dgm:constr type="t" for="ch" forName="Accent5" refType="h" fact="0.7126"/>
              <dgm:constr type="w" for="ch" forName="Accent5" refType="w" fact="0.1622"/>
              <dgm:constr type="h" for="ch" forName="Accent5" refType="h" fact="0.1333"/>
              <dgm:constr type="r" for="ch" forName="Accent4" refType="w" fact="0.388"/>
              <dgm:constr type="t" for="ch" forName="Accent4" refType="h" fact="0.6834"/>
              <dgm:constr type="w" for="ch" forName="Accent4" refType="w" fact="0.1622"/>
              <dgm:constr type="h" for="ch" forName="Accent4" refType="h" fact="0.1333"/>
              <dgm:constr type="r" for="ch" forName="Accent3" refType="w" fact="0.2565"/>
              <dgm:constr type="t" for="ch" forName="Accent3" refType="h" fact="0.4021"/>
              <dgm:constr type="w" for="ch" forName="Accent3" refType="w" fact="0.1622"/>
              <dgm:constr type="h" for="ch" forName="Accent3" refType="h" fact="0.1333"/>
              <dgm:constr type="r" for="ch" forName="Accent2" refType="w" fact="0.4458"/>
              <dgm:constr type="t" for="ch" forName="Accent2" refType="h" fact="0.1529"/>
              <dgm:constr type="w" for="ch" forName="Accent2" refType="w" fact="0.1622"/>
              <dgm:constr type="h" for="ch" forName="Accent2" refType="h" fact="0.1333"/>
              <dgm:constr type="r" for="ch" forName="Accent1" refType="w" fact="0"/>
              <dgm:constr type="t" for="ch" forName="Accent1" refType="h" fact="0"/>
              <dgm:constr type="w" for="ch" forName="Accent1" refType="w" fact="0"/>
              <dgm:constr type="h" for="ch" forName="Accent1" refType="h" fact="0"/>
              <dgm:constr type="r" for="ch" forName="Child4" refType="w" fact="0.6754"/>
              <dgm:constr type="t" for="ch" forName="Child4" refType="h" fact="0.7093"/>
              <dgm:constr type="w" for="ch" forName="Child4" refType="w" fact="0.3523"/>
              <dgm:constr type="h" for="ch" forName="Child4" refType="h" fact="0.2907"/>
              <dgm:constr type="r" for="ch" forName="Parent" refType="w" fact="0.715"/>
              <dgm:constr type="t" for="ch" forName="Parent" refType="h" fact="0.3226"/>
              <dgm:constr type="w" for="ch" forName="Parent" refType="w" fact="0.4299"/>
              <dgm:constr type="h" for="ch" forName="Parent" refType="h" fact="0.3547"/>
              <dgm:constr type="r" for="ch" forName="Child2" refType="w" fact="0.3523"/>
              <dgm:constr type="t" for="ch" forName="Child2" refType="h" fact="0.1788"/>
              <dgm:constr type="w" for="ch" forName="Child2" refType="w" fact="0.3523"/>
              <dgm:constr type="h" for="ch" forName="Child2" refType="h" fact="0.2907"/>
              <dgm:constr type="r" for="ch" forName="Child3" refType="w" fact="0.3523"/>
              <dgm:constr type="t" for="ch" forName="Child3" refType="h" fact="0.5303"/>
              <dgm:constr type="w" for="ch" forName="Child3" refType="w" fact="0.3523"/>
              <dgm:constr type="h" for="ch" forName="Child3" refType="h" fact="0.2907"/>
              <dgm:constr type="r" for="ch" forName="Child5" refType="w"/>
              <dgm:constr type="t" for="ch" forName="Child5" refType="h" fact="0.5305"/>
              <dgm:constr type="w" for="ch" forName="Child5" refType="w" fact="0.3523"/>
              <dgm:constr type="h" for="ch" forName="Child5" refType="h" fact="0.2907"/>
              <dgm:constr type="r" for="ch" forName="Child1" refType="w" fact="0.6754"/>
              <dgm:constr type="t" for="ch" forName="Child1" refType="h" fact="0"/>
              <dgm:constr type="w" for="ch" forName="Child1" refType="w" fact="0.3523"/>
              <dgm:constr type="h" for="ch" forName="Child1" refType="h" fact="0.2907"/>
            </dgm:constrLst>
          </dgm:if>
          <dgm:else name="Name19">
            <dgm:alg type="composite">
              <dgm:param type="ar" val="0.9538"/>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5" refType="primFontSz" refFor="des" refForName="Parent" op="lte"/>
              <dgm:constr type="primFontSz" for="des" forName="Child6" refType="primFontSz" refFor="des" refForName="Parent" op="lte"/>
              <dgm:constr type="primFontSz" for="des" forName="Child7"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ptType="node" op="equ" val="65"/>
              <dgm:constr type="r" for="ch" forName="Accent6" refType="w" fact="0.9066"/>
              <dgm:constr type="t" for="ch" forName="Accent6" refType="h" fact="0.4635"/>
              <dgm:constr type="w" for="ch" forName="Accent6" refType="w" fact="0.1622"/>
              <dgm:constr type="h" for="ch" forName="Accent6" refType="h" fact="0.1333"/>
              <dgm:constr type="r" for="ch" forName="Accent5" refType="w" fact="0.7142"/>
              <dgm:constr type="t" for="ch" forName="Accent5" refType="h" fact="0.7126"/>
              <dgm:constr type="w" for="ch" forName="Accent5" refType="w" fact="0.1622"/>
              <dgm:constr type="h" for="ch" forName="Accent5" refType="h" fact="0.1333"/>
              <dgm:constr type="r" for="ch" forName="Accent4" refType="w" fact="0.388"/>
              <dgm:constr type="t" for="ch" forName="Accent4" refType="h" fact="0.6834"/>
              <dgm:constr type="w" for="ch" forName="Accent4" refType="w" fact="0.1622"/>
              <dgm:constr type="h" for="ch" forName="Accent4" refType="h" fact="0.1333"/>
              <dgm:constr type="r" for="ch" forName="Accent3" refType="w" fact="0.2565"/>
              <dgm:constr type="t" for="ch" forName="Accent3" refType="h" fact="0.4021"/>
              <dgm:constr type="w" for="ch" forName="Accent3" refType="w" fact="0.1622"/>
              <dgm:constr type="h" for="ch" forName="Accent3" refType="h" fact="0.1333"/>
              <dgm:constr type="r" for="ch" forName="Accent2" refType="w" fact="0.4458"/>
              <dgm:constr type="t" for="ch" forName="Accent2" refType="h" fact="0.1529"/>
              <dgm:constr type="w" for="ch" forName="Accent2" refType="w" fact="0.1622"/>
              <dgm:constr type="h" for="ch" forName="Accent2" refType="h" fact="0.1333"/>
              <dgm:constr type="r" for="ch" forName="Accent1" refType="w" fact="0"/>
              <dgm:constr type="t" for="ch" forName="Accent1" refType="h" fact="0"/>
              <dgm:constr type="w" for="ch" forName="Accent1" refType="w" fact="0"/>
              <dgm:constr type="h" for="ch" forName="Accent1" refType="h" fact="0"/>
              <dgm:constr type="r" for="ch" forName="Child4" refType="w" fact="0.6754"/>
              <dgm:constr type="t" for="ch" forName="Child4" refType="h" fact="0.7093"/>
              <dgm:constr type="w" for="ch" forName="Child4" refType="w" fact="0.3523"/>
              <dgm:constr type="h" for="ch" forName="Child4" refType="h" fact="0.2907"/>
              <dgm:constr type="r" for="ch" forName="Parent" refType="w" fact="0.715"/>
              <dgm:constr type="t" for="ch" forName="Parent" refType="h" fact="0.3226"/>
              <dgm:constr type="w" for="ch" forName="Parent" refType="w" fact="0.4299"/>
              <dgm:constr type="h" for="ch" forName="Parent" refType="h" fact="0.3547"/>
              <dgm:constr type="r" for="ch" forName="Child2" refType="w" fact="0.3523"/>
              <dgm:constr type="t" for="ch" forName="Child2" refType="h" fact="0.1788"/>
              <dgm:constr type="w" for="ch" forName="Child2" refType="w" fact="0.3523"/>
              <dgm:constr type="h" for="ch" forName="Child2" refType="h" fact="0.2907"/>
              <dgm:constr type="r" for="ch" forName="Child3" refType="w" fact="0.3523"/>
              <dgm:constr type="t" for="ch" forName="Child3" refType="h" fact="0.5303"/>
              <dgm:constr type="w" for="ch" forName="Child3" refType="w" fact="0.3523"/>
              <dgm:constr type="h" for="ch" forName="Child3" refType="h" fact="0.2907"/>
              <dgm:constr type="r" for="ch" forName="Child5" refType="w"/>
              <dgm:constr type="t" for="ch" forName="Child5" refType="h" fact="0.5305"/>
              <dgm:constr type="w" for="ch" forName="Child5" refType="w" fact="0.3523"/>
              <dgm:constr type="h" for="ch" forName="Child5" refType="h" fact="0.2907"/>
              <dgm:constr type="r" for="ch" forName="Child6" refType="w"/>
              <dgm:constr type="t" for="ch" forName="Child6" refType="h" fact="0.1784"/>
              <dgm:constr type="w" for="ch" forName="Child6" refType="w" fact="0.3523"/>
              <dgm:constr type="h" for="ch" forName="Child6" refType="h" fact="0.2907"/>
              <dgm:constr type="r" for="ch" forName="Child1" refType="w" fact="0.6754"/>
              <dgm:constr type="t" for="ch" forName="Child1" refType="h" fact="0"/>
              <dgm:constr type="w" for="ch" forName="Child1" refType="w" fact="0.3523"/>
              <dgm:constr type="h" for="ch" forName="Child1" refType="h" fact="0.2907"/>
            </dgm:constrLst>
          </dgm:else>
        </dgm:choose>
      </dgm:else>
    </dgm:choose>
    <dgm:forEach name="wrapper" axis="self" ptType="parTrans">
      <dgm:forEach name="accentRepeat" axis="self">
        <dgm:layoutNode name="Accent" styleLbl="bgShp">
          <dgm:alg type="sp"/>
          <dgm:shape xmlns:r="http://schemas.openxmlformats.org/officeDocument/2006/relationships" type="hexagon" r:blip="" zOrderOff="-2">
            <dgm:adjLst>
              <dgm:adj idx="1" val="0.289"/>
              <dgm:adj idx="2" val="1.1547"/>
            </dgm:adjLst>
          </dgm:shape>
          <dgm:presOf/>
        </dgm:layoutNode>
      </dgm:forEach>
    </dgm:forEach>
    <dgm:forEach name="Name20" axis="ch" ptType="node" cnt="1">
      <dgm:layoutNode name="Parent" styleLbl="node0">
        <dgm:varLst>
          <dgm:chMax val="6"/>
          <dgm:chPref val="6"/>
        </dgm:varLst>
        <dgm:alg type="tx"/>
        <dgm:shape xmlns:r="http://schemas.openxmlformats.org/officeDocument/2006/relationships" type="hexagon" r:blip="">
          <dgm:adjLst>
            <dgm:adj idx="1" val="0.2857"/>
            <dgm:adj idx="2" val="1.1547"/>
          </dgm:adjLst>
        </dgm:shape>
        <dgm:presOf axis="self"/>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21" axis="ch ch" ptType="node node" st="1 1" cnt="1 1">
      <dgm:layoutNode name="Accent1">
        <dgm:alg type="sp"/>
        <dgm:shape xmlns:r="http://schemas.openxmlformats.org/officeDocument/2006/relationships" r:blip="" zOrderOff="-2">
          <dgm:adjLst/>
        </dgm:shape>
        <dgm:presOf/>
        <dgm:constrLst/>
        <dgm:forEach name="Name22" ref="accentRepeat"/>
      </dgm:layoutNode>
      <dgm:layoutNode name="Child1"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23" axis="ch ch" ptType="node node" st="1 2" cnt="1 1">
      <dgm:layoutNode name="Accent2">
        <dgm:alg type="sp"/>
        <dgm:shape xmlns:r="http://schemas.openxmlformats.org/officeDocument/2006/relationships" r:blip="" zOrderOff="-2">
          <dgm:adjLst/>
        </dgm:shape>
        <dgm:presOf/>
        <dgm:constrLst/>
        <dgm:forEach name="Name24" ref="accentRepeat"/>
      </dgm:layoutNode>
      <dgm:layoutNode name="Child2"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25" axis="ch ch" ptType="node node" st="1 3" cnt="1 1">
      <dgm:layoutNode name="Accent3">
        <dgm:alg type="sp"/>
        <dgm:shape xmlns:r="http://schemas.openxmlformats.org/officeDocument/2006/relationships" r:blip="" zOrderOff="-2">
          <dgm:adjLst/>
        </dgm:shape>
        <dgm:presOf/>
        <dgm:constrLst/>
        <dgm:forEach name="Name26" ref="accentRepeat"/>
      </dgm:layoutNode>
      <dgm:layoutNode name="Child3"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27" axis="ch ch" ptType="node node" st="1 4" cnt="1 1">
      <dgm:layoutNode name="Accent4">
        <dgm:alg type="sp"/>
        <dgm:shape xmlns:r="http://schemas.openxmlformats.org/officeDocument/2006/relationships" r:blip="">
          <dgm:adjLst/>
        </dgm:shape>
        <dgm:presOf/>
        <dgm:constrLst/>
        <dgm:forEach name="Name28" ref="accentRepeat"/>
      </dgm:layoutNode>
      <dgm:layoutNode name="Child4"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29" axis="ch ch" ptType="node node" st="1 5" cnt="1 1">
      <dgm:layoutNode name="Accent5">
        <dgm:alg type="sp"/>
        <dgm:shape xmlns:r="http://schemas.openxmlformats.org/officeDocument/2006/relationships" r:blip="">
          <dgm:adjLst/>
        </dgm:shape>
        <dgm:presOf/>
        <dgm:constrLst/>
        <dgm:forEach name="Name30" ref="accentRepeat"/>
      </dgm:layoutNode>
      <dgm:layoutNode name="Child5"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31" axis="ch ch" ptType="node node" st="1 6" cnt="1 1">
      <dgm:layoutNode name="Accent6">
        <dgm:alg type="sp"/>
        <dgm:shape xmlns:r="http://schemas.openxmlformats.org/officeDocument/2006/relationships" r:blip="">
          <dgm:adjLst/>
        </dgm:shape>
        <dgm:presOf/>
        <dgm:constrLst/>
        <dgm:forEach name="Name32" ref="accentRepeat"/>
      </dgm:layoutNode>
      <dgm:layoutNode name="Child6"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1"/>
            <a:ext cx="2971800" cy="496331"/>
          </a:xfrm>
          <a:prstGeom prst="rect">
            <a:avLst/>
          </a:prstGeom>
        </p:spPr>
        <p:txBody>
          <a:bodyPr vert="horz" lIns="92026" tIns="46012" rIns="92026" bIns="46012" rtlCol="0"/>
          <a:lstStyle>
            <a:lvl1pPr algn="l">
              <a:defRPr sz="1200"/>
            </a:lvl1pPr>
          </a:lstStyle>
          <a:p>
            <a:endParaRPr lang="en-GB" dirty="0"/>
          </a:p>
        </p:txBody>
      </p:sp>
      <p:sp>
        <p:nvSpPr>
          <p:cNvPr id="3" name="Date Placeholder 2"/>
          <p:cNvSpPr>
            <a:spLocks noGrp="1"/>
          </p:cNvSpPr>
          <p:nvPr>
            <p:ph type="dt" sz="quarter" idx="1"/>
          </p:nvPr>
        </p:nvSpPr>
        <p:spPr>
          <a:xfrm>
            <a:off x="3884617" y="1"/>
            <a:ext cx="2971800" cy="496331"/>
          </a:xfrm>
          <a:prstGeom prst="rect">
            <a:avLst/>
          </a:prstGeom>
        </p:spPr>
        <p:txBody>
          <a:bodyPr vert="horz" lIns="92026" tIns="46012" rIns="92026" bIns="46012" rtlCol="0"/>
          <a:lstStyle>
            <a:lvl1pPr algn="r">
              <a:defRPr sz="1200"/>
            </a:lvl1pPr>
          </a:lstStyle>
          <a:p>
            <a:fld id="{055ABB82-23F0-4332-A454-732264C9DCB4}" type="datetimeFigureOut">
              <a:rPr lang="en-GB" smtClean="0"/>
              <a:pPr/>
              <a:t>19/12/2019</a:t>
            </a:fld>
            <a:endParaRPr lang="en-GB" dirty="0"/>
          </a:p>
        </p:txBody>
      </p:sp>
      <p:sp>
        <p:nvSpPr>
          <p:cNvPr id="4" name="Footer Placeholder 3"/>
          <p:cNvSpPr>
            <a:spLocks noGrp="1"/>
          </p:cNvSpPr>
          <p:nvPr>
            <p:ph type="ftr" sz="quarter" idx="2"/>
          </p:nvPr>
        </p:nvSpPr>
        <p:spPr>
          <a:xfrm>
            <a:off x="1" y="9428587"/>
            <a:ext cx="2971800" cy="496331"/>
          </a:xfrm>
          <a:prstGeom prst="rect">
            <a:avLst/>
          </a:prstGeom>
        </p:spPr>
        <p:txBody>
          <a:bodyPr vert="horz" lIns="92026" tIns="46012" rIns="92026" bIns="46012" rtlCol="0" anchor="b"/>
          <a:lstStyle>
            <a:lvl1pPr algn="l">
              <a:defRPr sz="1200"/>
            </a:lvl1pPr>
          </a:lstStyle>
          <a:p>
            <a:endParaRPr lang="en-GB" dirty="0"/>
          </a:p>
        </p:txBody>
      </p:sp>
      <p:sp>
        <p:nvSpPr>
          <p:cNvPr id="5" name="Slide Number Placeholder 4"/>
          <p:cNvSpPr>
            <a:spLocks noGrp="1"/>
          </p:cNvSpPr>
          <p:nvPr>
            <p:ph type="sldNum" sz="quarter" idx="3"/>
          </p:nvPr>
        </p:nvSpPr>
        <p:spPr>
          <a:xfrm>
            <a:off x="3884617" y="9428587"/>
            <a:ext cx="2971800" cy="496331"/>
          </a:xfrm>
          <a:prstGeom prst="rect">
            <a:avLst/>
          </a:prstGeom>
        </p:spPr>
        <p:txBody>
          <a:bodyPr vert="horz" lIns="92026" tIns="46012" rIns="92026" bIns="46012" rtlCol="0" anchor="b"/>
          <a:lstStyle>
            <a:lvl1pPr algn="r">
              <a:defRPr sz="1200"/>
            </a:lvl1pPr>
          </a:lstStyle>
          <a:p>
            <a:fld id="{82F82C96-DB64-4732-BD2B-DE3A92DA4620}" type="slidenum">
              <a:rPr lang="en-GB" smtClean="0"/>
              <a:pPr/>
              <a:t>‹#›</a:t>
            </a:fld>
            <a:endParaRPr lang="en-GB" dirty="0"/>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1"/>
            <a:ext cx="2971800" cy="496331"/>
          </a:xfrm>
          <a:prstGeom prst="rect">
            <a:avLst/>
          </a:prstGeom>
        </p:spPr>
        <p:txBody>
          <a:bodyPr vert="horz" lIns="92026" tIns="46012" rIns="92026" bIns="46012" rtlCol="0"/>
          <a:lstStyle>
            <a:lvl1pPr algn="l">
              <a:defRPr sz="1200"/>
            </a:lvl1pPr>
          </a:lstStyle>
          <a:p>
            <a:endParaRPr lang="en-GB" dirty="0"/>
          </a:p>
        </p:txBody>
      </p:sp>
      <p:sp>
        <p:nvSpPr>
          <p:cNvPr id="3" name="Date Placeholder 2"/>
          <p:cNvSpPr>
            <a:spLocks noGrp="1"/>
          </p:cNvSpPr>
          <p:nvPr>
            <p:ph type="dt" idx="1"/>
          </p:nvPr>
        </p:nvSpPr>
        <p:spPr>
          <a:xfrm>
            <a:off x="3884617" y="1"/>
            <a:ext cx="2971800" cy="496331"/>
          </a:xfrm>
          <a:prstGeom prst="rect">
            <a:avLst/>
          </a:prstGeom>
        </p:spPr>
        <p:txBody>
          <a:bodyPr vert="horz" lIns="92026" tIns="46012" rIns="92026" bIns="46012" rtlCol="0"/>
          <a:lstStyle>
            <a:lvl1pPr algn="r">
              <a:defRPr sz="1200"/>
            </a:lvl1pPr>
          </a:lstStyle>
          <a:p>
            <a:fld id="{535FCC64-3CBA-46CD-A8FF-7EABBC53C70F}" type="datetimeFigureOut">
              <a:rPr lang="en-GB" smtClean="0"/>
              <a:pPr/>
              <a:t>19/12/2019</a:t>
            </a:fld>
            <a:endParaRPr lang="en-GB" dirty="0"/>
          </a:p>
        </p:txBody>
      </p:sp>
      <p:sp>
        <p:nvSpPr>
          <p:cNvPr id="4" name="Slide Image Placeholder 3"/>
          <p:cNvSpPr>
            <a:spLocks noGrp="1" noRot="1" noChangeAspect="1"/>
          </p:cNvSpPr>
          <p:nvPr>
            <p:ph type="sldImg" idx="2"/>
          </p:nvPr>
        </p:nvSpPr>
        <p:spPr>
          <a:xfrm>
            <a:off x="946150" y="742950"/>
            <a:ext cx="4965700" cy="3724275"/>
          </a:xfrm>
          <a:prstGeom prst="rect">
            <a:avLst/>
          </a:prstGeom>
          <a:noFill/>
          <a:ln w="12700">
            <a:solidFill>
              <a:prstClr val="black"/>
            </a:solidFill>
          </a:ln>
        </p:spPr>
        <p:txBody>
          <a:bodyPr vert="horz" lIns="92026" tIns="46012" rIns="92026" bIns="46012" rtlCol="0" anchor="ctr"/>
          <a:lstStyle/>
          <a:p>
            <a:endParaRPr lang="en-GB" dirty="0"/>
          </a:p>
        </p:txBody>
      </p:sp>
      <p:sp>
        <p:nvSpPr>
          <p:cNvPr id="5" name="Notes Placeholder 4"/>
          <p:cNvSpPr>
            <a:spLocks noGrp="1"/>
          </p:cNvSpPr>
          <p:nvPr>
            <p:ph type="body" sz="quarter" idx="3"/>
          </p:nvPr>
        </p:nvSpPr>
        <p:spPr>
          <a:xfrm>
            <a:off x="685801" y="4715153"/>
            <a:ext cx="5486400" cy="4466987"/>
          </a:xfrm>
          <a:prstGeom prst="rect">
            <a:avLst/>
          </a:prstGeom>
        </p:spPr>
        <p:txBody>
          <a:bodyPr vert="horz" lIns="92026" tIns="46012" rIns="92026" bIns="46012"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1" y="9428587"/>
            <a:ext cx="2971800" cy="496331"/>
          </a:xfrm>
          <a:prstGeom prst="rect">
            <a:avLst/>
          </a:prstGeom>
        </p:spPr>
        <p:txBody>
          <a:bodyPr vert="horz" lIns="92026" tIns="46012" rIns="92026" bIns="46012" rtlCol="0" anchor="b"/>
          <a:lstStyle>
            <a:lvl1pPr algn="l">
              <a:defRPr sz="1200"/>
            </a:lvl1pPr>
          </a:lstStyle>
          <a:p>
            <a:endParaRPr lang="en-GB" dirty="0"/>
          </a:p>
        </p:txBody>
      </p:sp>
      <p:sp>
        <p:nvSpPr>
          <p:cNvPr id="7" name="Slide Number Placeholder 6"/>
          <p:cNvSpPr>
            <a:spLocks noGrp="1"/>
          </p:cNvSpPr>
          <p:nvPr>
            <p:ph type="sldNum" sz="quarter" idx="5"/>
          </p:nvPr>
        </p:nvSpPr>
        <p:spPr>
          <a:xfrm>
            <a:off x="3884617" y="9428587"/>
            <a:ext cx="2971800" cy="496331"/>
          </a:xfrm>
          <a:prstGeom prst="rect">
            <a:avLst/>
          </a:prstGeom>
        </p:spPr>
        <p:txBody>
          <a:bodyPr vert="horz" lIns="92026" tIns="46012" rIns="92026" bIns="46012" rtlCol="0" anchor="b"/>
          <a:lstStyle>
            <a:lvl1pPr algn="r">
              <a:defRPr sz="1200"/>
            </a:lvl1pPr>
          </a:lstStyle>
          <a:p>
            <a:fld id="{50BC5A18-AAD2-4C12-B402-0A3002D266C8}" type="slidenum">
              <a:rPr lang="en-GB" smtClean="0"/>
              <a:pPr/>
              <a:t>‹#›</a:t>
            </a:fld>
            <a:endParaRPr lang="en-GB" dirty="0"/>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46150" y="742950"/>
            <a:ext cx="4965700" cy="3724275"/>
          </a:xfrm>
        </p:spPr>
      </p:sp>
      <p:sp>
        <p:nvSpPr>
          <p:cNvPr id="3" name="Notes Placeholder 2"/>
          <p:cNvSpPr>
            <a:spLocks noGrp="1"/>
          </p:cNvSpPr>
          <p:nvPr>
            <p:ph type="body" idx="1"/>
          </p:nvPr>
        </p:nvSpPr>
        <p:spPr/>
        <p:txBody>
          <a:bodyPr>
            <a:normAutofit/>
          </a:bodyPr>
          <a:lstStyle/>
          <a:p>
            <a:endParaRPr lang="en-GB" dirty="0"/>
          </a:p>
        </p:txBody>
      </p:sp>
      <p:sp>
        <p:nvSpPr>
          <p:cNvPr id="4" name="Slide Number Placeholder 3"/>
          <p:cNvSpPr>
            <a:spLocks noGrp="1"/>
          </p:cNvSpPr>
          <p:nvPr>
            <p:ph type="sldNum" sz="quarter" idx="10"/>
          </p:nvPr>
        </p:nvSpPr>
        <p:spPr/>
        <p:txBody>
          <a:bodyPr/>
          <a:lstStyle/>
          <a:p>
            <a:fld id="{50BC5A18-AAD2-4C12-B402-0A3002D266C8}" type="slidenum">
              <a:rPr lang="en-GB" smtClean="0"/>
              <a:pPr/>
              <a:t>1</a:t>
            </a:fld>
            <a:endParaRPr lang="en-GB" dirty="0"/>
          </a:p>
        </p:txBody>
      </p:sp>
    </p:spTree>
    <p:extLst>
      <p:ext uri="{BB962C8B-B14F-4D97-AF65-F5344CB8AC3E}">
        <p14:creationId xmlns:p14="http://schemas.microsoft.com/office/powerpoint/2010/main" val="239903467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dirty="0"/>
          </a:p>
        </p:txBody>
      </p:sp>
      <p:sp>
        <p:nvSpPr>
          <p:cNvPr id="4" name="Slide Number Placeholder 3"/>
          <p:cNvSpPr>
            <a:spLocks noGrp="1"/>
          </p:cNvSpPr>
          <p:nvPr>
            <p:ph type="sldNum" sz="quarter" idx="5"/>
          </p:nvPr>
        </p:nvSpPr>
        <p:spPr/>
        <p:txBody>
          <a:bodyPr/>
          <a:lstStyle/>
          <a:p>
            <a:fld id="{50BC5A18-AAD2-4C12-B402-0A3002D266C8}" type="slidenum">
              <a:rPr lang="en-GB" smtClean="0"/>
              <a:pPr/>
              <a:t>10</a:t>
            </a:fld>
            <a:endParaRPr lang="en-GB" dirty="0"/>
          </a:p>
        </p:txBody>
      </p:sp>
    </p:spTree>
    <p:extLst>
      <p:ext uri="{BB962C8B-B14F-4D97-AF65-F5344CB8AC3E}">
        <p14:creationId xmlns:p14="http://schemas.microsoft.com/office/powerpoint/2010/main" val="170918806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50BC5A18-AAD2-4C12-B402-0A3002D266C8}" type="slidenum">
              <a:rPr lang="en-GB" smtClean="0"/>
              <a:pPr/>
              <a:t>11</a:t>
            </a:fld>
            <a:endParaRPr lang="en-GB" dirty="0"/>
          </a:p>
        </p:txBody>
      </p:sp>
    </p:spTree>
    <p:extLst>
      <p:ext uri="{BB962C8B-B14F-4D97-AF65-F5344CB8AC3E}">
        <p14:creationId xmlns:p14="http://schemas.microsoft.com/office/powerpoint/2010/main" val="50963875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50BC5A18-AAD2-4C12-B402-0A3002D266C8}" type="slidenum">
              <a:rPr lang="en-GB" smtClean="0"/>
              <a:pPr/>
              <a:t>12</a:t>
            </a:fld>
            <a:endParaRPr lang="en-GB" dirty="0"/>
          </a:p>
        </p:txBody>
      </p:sp>
    </p:spTree>
    <p:extLst>
      <p:ext uri="{BB962C8B-B14F-4D97-AF65-F5344CB8AC3E}">
        <p14:creationId xmlns:p14="http://schemas.microsoft.com/office/powerpoint/2010/main" val="314306446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dirty="0"/>
          </a:p>
        </p:txBody>
      </p:sp>
      <p:sp>
        <p:nvSpPr>
          <p:cNvPr id="4" name="Slide Number Placeholder 3"/>
          <p:cNvSpPr>
            <a:spLocks noGrp="1"/>
          </p:cNvSpPr>
          <p:nvPr>
            <p:ph type="sldNum" sz="quarter" idx="5"/>
          </p:nvPr>
        </p:nvSpPr>
        <p:spPr/>
        <p:txBody>
          <a:bodyPr/>
          <a:lstStyle/>
          <a:p>
            <a:fld id="{50BC5A18-AAD2-4C12-B402-0A3002D266C8}" type="slidenum">
              <a:rPr lang="en-GB" smtClean="0"/>
              <a:pPr/>
              <a:t>13</a:t>
            </a:fld>
            <a:endParaRPr lang="en-GB" dirty="0"/>
          </a:p>
        </p:txBody>
      </p:sp>
    </p:spTree>
    <p:extLst>
      <p:ext uri="{BB962C8B-B14F-4D97-AF65-F5344CB8AC3E}">
        <p14:creationId xmlns:p14="http://schemas.microsoft.com/office/powerpoint/2010/main" val="372807948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dirty="0"/>
          </a:p>
        </p:txBody>
      </p:sp>
      <p:sp>
        <p:nvSpPr>
          <p:cNvPr id="4" name="Slide Number Placeholder 3"/>
          <p:cNvSpPr>
            <a:spLocks noGrp="1"/>
          </p:cNvSpPr>
          <p:nvPr>
            <p:ph type="sldNum" sz="quarter" idx="5"/>
          </p:nvPr>
        </p:nvSpPr>
        <p:spPr/>
        <p:txBody>
          <a:bodyPr/>
          <a:lstStyle/>
          <a:p>
            <a:fld id="{50BC5A18-AAD2-4C12-B402-0A3002D266C8}" type="slidenum">
              <a:rPr lang="en-GB" smtClean="0"/>
              <a:pPr/>
              <a:t>14</a:t>
            </a:fld>
            <a:endParaRPr lang="en-GB" dirty="0"/>
          </a:p>
        </p:txBody>
      </p:sp>
    </p:spTree>
    <p:extLst>
      <p:ext uri="{BB962C8B-B14F-4D97-AF65-F5344CB8AC3E}">
        <p14:creationId xmlns:p14="http://schemas.microsoft.com/office/powerpoint/2010/main" val="256280082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dirty="0"/>
          </a:p>
        </p:txBody>
      </p:sp>
      <p:sp>
        <p:nvSpPr>
          <p:cNvPr id="4" name="Slide Number Placeholder 3"/>
          <p:cNvSpPr>
            <a:spLocks noGrp="1"/>
          </p:cNvSpPr>
          <p:nvPr>
            <p:ph type="sldNum" sz="quarter" idx="5"/>
          </p:nvPr>
        </p:nvSpPr>
        <p:spPr/>
        <p:txBody>
          <a:bodyPr/>
          <a:lstStyle/>
          <a:p>
            <a:fld id="{50BC5A18-AAD2-4C12-B402-0A3002D266C8}" type="slidenum">
              <a:rPr lang="en-GB" smtClean="0"/>
              <a:pPr/>
              <a:t>15</a:t>
            </a:fld>
            <a:endParaRPr lang="en-GB" dirty="0"/>
          </a:p>
        </p:txBody>
      </p:sp>
    </p:spTree>
    <p:extLst>
      <p:ext uri="{BB962C8B-B14F-4D97-AF65-F5344CB8AC3E}">
        <p14:creationId xmlns:p14="http://schemas.microsoft.com/office/powerpoint/2010/main" val="133966260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dirty="0"/>
          </a:p>
        </p:txBody>
      </p:sp>
      <p:sp>
        <p:nvSpPr>
          <p:cNvPr id="4" name="Slide Number Placeholder 3"/>
          <p:cNvSpPr>
            <a:spLocks noGrp="1"/>
          </p:cNvSpPr>
          <p:nvPr>
            <p:ph type="sldNum" sz="quarter" idx="5"/>
          </p:nvPr>
        </p:nvSpPr>
        <p:spPr/>
        <p:txBody>
          <a:bodyPr/>
          <a:lstStyle/>
          <a:p>
            <a:fld id="{50BC5A18-AAD2-4C12-B402-0A3002D266C8}" type="slidenum">
              <a:rPr lang="en-GB" smtClean="0"/>
              <a:pPr/>
              <a:t>16</a:t>
            </a:fld>
            <a:endParaRPr lang="en-GB" dirty="0"/>
          </a:p>
        </p:txBody>
      </p:sp>
    </p:spTree>
    <p:extLst>
      <p:ext uri="{BB962C8B-B14F-4D97-AF65-F5344CB8AC3E}">
        <p14:creationId xmlns:p14="http://schemas.microsoft.com/office/powerpoint/2010/main" val="221888243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50BC5A18-AAD2-4C12-B402-0A3002D266C8}" type="slidenum">
              <a:rPr lang="en-GB" smtClean="0"/>
              <a:pPr/>
              <a:t>17</a:t>
            </a:fld>
            <a:endParaRPr lang="en-GB" dirty="0"/>
          </a:p>
        </p:txBody>
      </p:sp>
    </p:spTree>
    <p:extLst>
      <p:ext uri="{BB962C8B-B14F-4D97-AF65-F5344CB8AC3E}">
        <p14:creationId xmlns:p14="http://schemas.microsoft.com/office/powerpoint/2010/main" val="306311343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50BC5A18-AAD2-4C12-B402-0A3002D266C8}" type="slidenum">
              <a:rPr lang="en-GB" smtClean="0"/>
              <a:pPr/>
              <a:t>18</a:t>
            </a:fld>
            <a:endParaRPr lang="en-GB" dirty="0"/>
          </a:p>
        </p:txBody>
      </p:sp>
    </p:spTree>
    <p:extLst>
      <p:ext uri="{BB962C8B-B14F-4D97-AF65-F5344CB8AC3E}">
        <p14:creationId xmlns:p14="http://schemas.microsoft.com/office/powerpoint/2010/main" val="80652349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50BC5A18-AAD2-4C12-B402-0A3002D266C8}" type="slidenum">
              <a:rPr lang="en-GB" smtClean="0"/>
              <a:pPr/>
              <a:t>19</a:t>
            </a:fld>
            <a:endParaRPr lang="en-GB" dirty="0"/>
          </a:p>
        </p:txBody>
      </p:sp>
    </p:spTree>
    <p:extLst>
      <p:ext uri="{BB962C8B-B14F-4D97-AF65-F5344CB8AC3E}">
        <p14:creationId xmlns:p14="http://schemas.microsoft.com/office/powerpoint/2010/main" val="425207227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sz="1400" dirty="0"/>
          </a:p>
        </p:txBody>
      </p:sp>
      <p:sp>
        <p:nvSpPr>
          <p:cNvPr id="4" name="Slide Number Placeholder 3"/>
          <p:cNvSpPr>
            <a:spLocks noGrp="1"/>
          </p:cNvSpPr>
          <p:nvPr>
            <p:ph type="sldNum" sz="quarter" idx="5"/>
          </p:nvPr>
        </p:nvSpPr>
        <p:spPr/>
        <p:txBody>
          <a:bodyPr/>
          <a:lstStyle/>
          <a:p>
            <a:fld id="{50BC5A18-AAD2-4C12-B402-0A3002D266C8}" type="slidenum">
              <a:rPr lang="en-GB" smtClean="0"/>
              <a:pPr/>
              <a:t>2</a:t>
            </a:fld>
            <a:endParaRPr lang="en-GB" dirty="0"/>
          </a:p>
        </p:txBody>
      </p:sp>
    </p:spTree>
    <p:extLst>
      <p:ext uri="{BB962C8B-B14F-4D97-AF65-F5344CB8AC3E}">
        <p14:creationId xmlns:p14="http://schemas.microsoft.com/office/powerpoint/2010/main" val="135830955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a:p>
            <a:endParaRPr lang="en-GB" dirty="0"/>
          </a:p>
        </p:txBody>
      </p:sp>
      <p:sp>
        <p:nvSpPr>
          <p:cNvPr id="4" name="Slide Number Placeholder 3"/>
          <p:cNvSpPr>
            <a:spLocks noGrp="1"/>
          </p:cNvSpPr>
          <p:nvPr>
            <p:ph type="sldNum" sz="quarter" idx="5"/>
          </p:nvPr>
        </p:nvSpPr>
        <p:spPr/>
        <p:txBody>
          <a:bodyPr/>
          <a:lstStyle/>
          <a:p>
            <a:fld id="{50BC5A18-AAD2-4C12-B402-0A3002D266C8}" type="slidenum">
              <a:rPr lang="en-GB" smtClean="0"/>
              <a:pPr/>
              <a:t>20</a:t>
            </a:fld>
            <a:endParaRPr lang="en-GB" dirty="0"/>
          </a:p>
        </p:txBody>
      </p:sp>
    </p:spTree>
    <p:extLst>
      <p:ext uri="{BB962C8B-B14F-4D97-AF65-F5344CB8AC3E}">
        <p14:creationId xmlns:p14="http://schemas.microsoft.com/office/powerpoint/2010/main" val="236100551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50BC5A18-AAD2-4C12-B402-0A3002D266C8}" type="slidenum">
              <a:rPr lang="en-GB" smtClean="0"/>
              <a:pPr/>
              <a:t>21</a:t>
            </a:fld>
            <a:endParaRPr lang="en-GB" dirty="0"/>
          </a:p>
        </p:txBody>
      </p:sp>
    </p:spTree>
    <p:extLst>
      <p:ext uri="{BB962C8B-B14F-4D97-AF65-F5344CB8AC3E}">
        <p14:creationId xmlns:p14="http://schemas.microsoft.com/office/powerpoint/2010/main" val="179091752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50BC5A18-AAD2-4C12-B402-0A3002D266C8}" type="slidenum">
              <a:rPr lang="en-GB" smtClean="0"/>
              <a:pPr/>
              <a:t>22</a:t>
            </a:fld>
            <a:endParaRPr lang="en-GB" dirty="0"/>
          </a:p>
        </p:txBody>
      </p:sp>
    </p:spTree>
    <p:extLst>
      <p:ext uri="{BB962C8B-B14F-4D97-AF65-F5344CB8AC3E}">
        <p14:creationId xmlns:p14="http://schemas.microsoft.com/office/powerpoint/2010/main" val="276099917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50BC5A18-AAD2-4C12-B402-0A3002D266C8}" type="slidenum">
              <a:rPr lang="en-GB" smtClean="0"/>
              <a:pPr/>
              <a:t>23</a:t>
            </a:fld>
            <a:endParaRPr lang="en-GB" dirty="0"/>
          </a:p>
        </p:txBody>
      </p:sp>
    </p:spTree>
    <p:extLst>
      <p:ext uri="{BB962C8B-B14F-4D97-AF65-F5344CB8AC3E}">
        <p14:creationId xmlns:p14="http://schemas.microsoft.com/office/powerpoint/2010/main" val="50559980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sz="1200" dirty="0"/>
          </a:p>
        </p:txBody>
      </p:sp>
      <p:sp>
        <p:nvSpPr>
          <p:cNvPr id="4" name="Slide Number Placeholder 3"/>
          <p:cNvSpPr>
            <a:spLocks noGrp="1"/>
          </p:cNvSpPr>
          <p:nvPr>
            <p:ph type="sldNum" sz="quarter" idx="5"/>
          </p:nvPr>
        </p:nvSpPr>
        <p:spPr/>
        <p:txBody>
          <a:bodyPr/>
          <a:lstStyle/>
          <a:p>
            <a:fld id="{50BC5A18-AAD2-4C12-B402-0A3002D266C8}" type="slidenum">
              <a:rPr lang="en-GB" smtClean="0"/>
              <a:pPr/>
              <a:t>3</a:t>
            </a:fld>
            <a:endParaRPr lang="en-GB" dirty="0"/>
          </a:p>
        </p:txBody>
      </p:sp>
    </p:spTree>
    <p:extLst>
      <p:ext uri="{BB962C8B-B14F-4D97-AF65-F5344CB8AC3E}">
        <p14:creationId xmlns:p14="http://schemas.microsoft.com/office/powerpoint/2010/main" val="240803280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dirty="0"/>
          </a:p>
        </p:txBody>
      </p:sp>
      <p:sp>
        <p:nvSpPr>
          <p:cNvPr id="4" name="Slide Number Placeholder 3"/>
          <p:cNvSpPr>
            <a:spLocks noGrp="1"/>
          </p:cNvSpPr>
          <p:nvPr>
            <p:ph type="sldNum" sz="quarter" idx="5"/>
          </p:nvPr>
        </p:nvSpPr>
        <p:spPr/>
        <p:txBody>
          <a:bodyPr/>
          <a:lstStyle/>
          <a:p>
            <a:fld id="{50BC5A18-AAD2-4C12-B402-0A3002D266C8}" type="slidenum">
              <a:rPr lang="en-GB" smtClean="0"/>
              <a:pPr/>
              <a:t>4</a:t>
            </a:fld>
            <a:endParaRPr lang="en-GB" dirty="0"/>
          </a:p>
        </p:txBody>
      </p:sp>
    </p:spTree>
    <p:extLst>
      <p:ext uri="{BB962C8B-B14F-4D97-AF65-F5344CB8AC3E}">
        <p14:creationId xmlns:p14="http://schemas.microsoft.com/office/powerpoint/2010/main" val="350313191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sz="1400" dirty="0"/>
          </a:p>
        </p:txBody>
      </p:sp>
      <p:sp>
        <p:nvSpPr>
          <p:cNvPr id="4" name="Slide Number Placeholder 3"/>
          <p:cNvSpPr>
            <a:spLocks noGrp="1"/>
          </p:cNvSpPr>
          <p:nvPr>
            <p:ph type="sldNum" sz="quarter" idx="5"/>
          </p:nvPr>
        </p:nvSpPr>
        <p:spPr/>
        <p:txBody>
          <a:bodyPr/>
          <a:lstStyle/>
          <a:p>
            <a:fld id="{50BC5A18-AAD2-4C12-B402-0A3002D266C8}" type="slidenum">
              <a:rPr lang="en-GB" smtClean="0"/>
              <a:pPr/>
              <a:t>5</a:t>
            </a:fld>
            <a:endParaRPr lang="en-GB" dirty="0"/>
          </a:p>
        </p:txBody>
      </p:sp>
    </p:spTree>
    <p:extLst>
      <p:ext uri="{BB962C8B-B14F-4D97-AF65-F5344CB8AC3E}">
        <p14:creationId xmlns:p14="http://schemas.microsoft.com/office/powerpoint/2010/main" val="146036174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sz="1400" dirty="0"/>
          </a:p>
        </p:txBody>
      </p:sp>
      <p:sp>
        <p:nvSpPr>
          <p:cNvPr id="4" name="Slide Number Placeholder 3"/>
          <p:cNvSpPr>
            <a:spLocks noGrp="1"/>
          </p:cNvSpPr>
          <p:nvPr>
            <p:ph type="sldNum" sz="quarter" idx="5"/>
          </p:nvPr>
        </p:nvSpPr>
        <p:spPr/>
        <p:txBody>
          <a:bodyPr/>
          <a:lstStyle/>
          <a:p>
            <a:fld id="{50BC5A18-AAD2-4C12-B402-0A3002D266C8}" type="slidenum">
              <a:rPr lang="en-GB" smtClean="0"/>
              <a:pPr/>
              <a:t>6</a:t>
            </a:fld>
            <a:endParaRPr lang="en-GB" dirty="0"/>
          </a:p>
        </p:txBody>
      </p:sp>
    </p:spTree>
    <p:extLst>
      <p:ext uri="{BB962C8B-B14F-4D97-AF65-F5344CB8AC3E}">
        <p14:creationId xmlns:p14="http://schemas.microsoft.com/office/powerpoint/2010/main" val="307265889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dirty="0"/>
          </a:p>
        </p:txBody>
      </p:sp>
      <p:sp>
        <p:nvSpPr>
          <p:cNvPr id="4" name="Slide Number Placeholder 3"/>
          <p:cNvSpPr>
            <a:spLocks noGrp="1"/>
          </p:cNvSpPr>
          <p:nvPr>
            <p:ph type="sldNum" sz="quarter" idx="5"/>
          </p:nvPr>
        </p:nvSpPr>
        <p:spPr/>
        <p:txBody>
          <a:bodyPr/>
          <a:lstStyle/>
          <a:p>
            <a:fld id="{50BC5A18-AAD2-4C12-B402-0A3002D266C8}" type="slidenum">
              <a:rPr lang="en-GB" smtClean="0"/>
              <a:pPr/>
              <a:t>7</a:t>
            </a:fld>
            <a:endParaRPr lang="en-GB" dirty="0"/>
          </a:p>
        </p:txBody>
      </p:sp>
    </p:spTree>
    <p:extLst>
      <p:ext uri="{BB962C8B-B14F-4D97-AF65-F5344CB8AC3E}">
        <p14:creationId xmlns:p14="http://schemas.microsoft.com/office/powerpoint/2010/main" val="91428602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sz="1400" dirty="0"/>
          </a:p>
        </p:txBody>
      </p:sp>
      <p:sp>
        <p:nvSpPr>
          <p:cNvPr id="4" name="Slide Number Placeholder 3"/>
          <p:cNvSpPr>
            <a:spLocks noGrp="1"/>
          </p:cNvSpPr>
          <p:nvPr>
            <p:ph type="sldNum" sz="quarter" idx="5"/>
          </p:nvPr>
        </p:nvSpPr>
        <p:spPr/>
        <p:txBody>
          <a:bodyPr/>
          <a:lstStyle/>
          <a:p>
            <a:fld id="{50BC5A18-AAD2-4C12-B402-0A3002D266C8}" type="slidenum">
              <a:rPr lang="en-GB" smtClean="0"/>
              <a:pPr/>
              <a:t>8</a:t>
            </a:fld>
            <a:endParaRPr lang="en-GB" dirty="0"/>
          </a:p>
        </p:txBody>
      </p:sp>
    </p:spTree>
    <p:extLst>
      <p:ext uri="{BB962C8B-B14F-4D97-AF65-F5344CB8AC3E}">
        <p14:creationId xmlns:p14="http://schemas.microsoft.com/office/powerpoint/2010/main" val="236279691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dirty="0"/>
          </a:p>
        </p:txBody>
      </p:sp>
      <p:sp>
        <p:nvSpPr>
          <p:cNvPr id="4" name="Slide Number Placeholder 3"/>
          <p:cNvSpPr>
            <a:spLocks noGrp="1"/>
          </p:cNvSpPr>
          <p:nvPr>
            <p:ph type="sldNum" sz="quarter" idx="5"/>
          </p:nvPr>
        </p:nvSpPr>
        <p:spPr/>
        <p:txBody>
          <a:bodyPr/>
          <a:lstStyle/>
          <a:p>
            <a:fld id="{50BC5A18-AAD2-4C12-B402-0A3002D266C8}" type="slidenum">
              <a:rPr lang="en-GB" smtClean="0"/>
              <a:pPr/>
              <a:t>9</a:t>
            </a:fld>
            <a:endParaRPr lang="en-GB" dirty="0"/>
          </a:p>
        </p:txBody>
      </p:sp>
    </p:spTree>
    <p:extLst>
      <p:ext uri="{BB962C8B-B14F-4D97-AF65-F5344CB8AC3E}">
        <p14:creationId xmlns:p14="http://schemas.microsoft.com/office/powerpoint/2010/main" val="86786967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2" name="Rectangle 11"/>
          <p:cNvSpPr/>
          <p:nvPr/>
        </p:nvSpPr>
        <p:spPr>
          <a:xfrm>
            <a:off x="0" y="0"/>
            <a:ext cx="6858000" cy="51435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sz="1350" dirty="0"/>
          </a:p>
        </p:txBody>
      </p:sp>
      <p:sp useBgFill="1">
        <p:nvSpPr>
          <p:cNvPr id="13" name="Rounded Rectangle 12"/>
          <p:cNvSpPr/>
          <p:nvPr/>
        </p:nvSpPr>
        <p:spPr>
          <a:xfrm>
            <a:off x="48985" y="52319"/>
            <a:ext cx="6760029" cy="5019151"/>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sz="1350" dirty="0"/>
          </a:p>
        </p:txBody>
      </p:sp>
      <p:sp>
        <p:nvSpPr>
          <p:cNvPr id="9" name="Subtitle 8"/>
          <p:cNvSpPr>
            <a:spLocks noGrp="1"/>
          </p:cNvSpPr>
          <p:nvPr>
            <p:ph type="subTitle" idx="1"/>
          </p:nvPr>
        </p:nvSpPr>
        <p:spPr>
          <a:xfrm>
            <a:off x="971550" y="2400300"/>
            <a:ext cx="4800600" cy="1200150"/>
          </a:xfrm>
        </p:spPr>
        <p:txBody>
          <a:bodyPr/>
          <a:lstStyle>
            <a:lvl1pPr marL="0" indent="0" algn="ctr">
              <a:buNone/>
              <a:defRPr sz="1950">
                <a:solidFill>
                  <a:schemeClr val="tx2"/>
                </a:solidFill>
              </a:defRPr>
            </a:lvl1pPr>
            <a:lvl2pPr marL="342900" indent="0" algn="ctr">
              <a:buNone/>
            </a:lvl2pPr>
            <a:lvl3pPr marL="685800" indent="0" algn="ctr">
              <a:buNone/>
            </a:lvl3pPr>
            <a:lvl4pPr marL="1028700" indent="0" algn="ctr">
              <a:buNone/>
            </a:lvl4pPr>
            <a:lvl5pPr marL="1371600" indent="0" algn="ctr">
              <a:buNone/>
            </a:lvl5pPr>
            <a:lvl6pPr marL="1714500" indent="0" algn="ctr">
              <a:buNone/>
            </a:lvl6pPr>
            <a:lvl7pPr marL="2057400" indent="0" algn="ctr">
              <a:buNone/>
            </a:lvl7pPr>
            <a:lvl8pPr marL="2400300" indent="0" algn="ctr">
              <a:buNone/>
            </a:lvl8pPr>
            <a:lvl9pPr marL="2743200" indent="0" algn="ctr">
              <a:buNone/>
            </a:lvl9pPr>
          </a:lstStyle>
          <a:p>
            <a:r>
              <a:rPr kumimoji="0" lang="en-US"/>
              <a:t>Click to edit Master subtitle style</a:t>
            </a:r>
          </a:p>
        </p:txBody>
      </p:sp>
      <p:sp>
        <p:nvSpPr>
          <p:cNvPr id="28" name="Date Placeholder 27"/>
          <p:cNvSpPr>
            <a:spLocks noGrp="1"/>
          </p:cNvSpPr>
          <p:nvPr>
            <p:ph type="dt" sz="half" idx="10"/>
          </p:nvPr>
        </p:nvSpPr>
        <p:spPr/>
        <p:txBody>
          <a:bodyPr/>
          <a:lstStyle/>
          <a:p>
            <a:endParaRPr lang="en-GB" dirty="0"/>
          </a:p>
        </p:txBody>
      </p:sp>
      <p:sp>
        <p:nvSpPr>
          <p:cNvPr id="17" name="Footer Placeholder 16"/>
          <p:cNvSpPr>
            <a:spLocks noGrp="1"/>
          </p:cNvSpPr>
          <p:nvPr>
            <p:ph type="ftr" sz="quarter" idx="11"/>
          </p:nvPr>
        </p:nvSpPr>
        <p:spPr/>
        <p:txBody>
          <a:bodyPr/>
          <a:lstStyle/>
          <a:p>
            <a:endParaRPr lang="en-GB" dirty="0"/>
          </a:p>
        </p:txBody>
      </p:sp>
      <p:sp>
        <p:nvSpPr>
          <p:cNvPr id="29" name="Slide Number Placeholder 28"/>
          <p:cNvSpPr>
            <a:spLocks noGrp="1"/>
          </p:cNvSpPr>
          <p:nvPr>
            <p:ph type="sldNum" sz="quarter" idx="12"/>
          </p:nvPr>
        </p:nvSpPr>
        <p:spPr/>
        <p:txBody>
          <a:bodyPr lIns="0" tIns="0" rIns="0" bIns="0">
            <a:noAutofit/>
          </a:bodyPr>
          <a:lstStyle>
            <a:lvl1pPr>
              <a:defRPr sz="1050">
                <a:solidFill>
                  <a:srgbClr val="FFFFFF"/>
                </a:solidFill>
              </a:defRPr>
            </a:lvl1pPr>
          </a:lstStyle>
          <a:p>
            <a:fld id="{0263A526-AD2D-480B-BCAB-F948E76199A8}" type="slidenum">
              <a:rPr lang="en-GB" smtClean="0"/>
              <a:pPr/>
              <a:t>‹#›</a:t>
            </a:fld>
            <a:endParaRPr lang="en-GB" dirty="0"/>
          </a:p>
        </p:txBody>
      </p:sp>
      <p:sp>
        <p:nvSpPr>
          <p:cNvPr id="7" name="Rectangle 6"/>
          <p:cNvSpPr/>
          <p:nvPr/>
        </p:nvSpPr>
        <p:spPr>
          <a:xfrm>
            <a:off x="47201" y="1086978"/>
            <a:ext cx="6766153" cy="1145512"/>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350" dirty="0"/>
          </a:p>
        </p:txBody>
      </p:sp>
      <p:sp>
        <p:nvSpPr>
          <p:cNvPr id="10" name="Rectangle 9"/>
          <p:cNvSpPr/>
          <p:nvPr/>
        </p:nvSpPr>
        <p:spPr>
          <a:xfrm>
            <a:off x="47201" y="1047542"/>
            <a:ext cx="6766153" cy="90435"/>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350" dirty="0"/>
          </a:p>
        </p:txBody>
      </p:sp>
      <p:sp>
        <p:nvSpPr>
          <p:cNvPr id="11" name="Rectangle 10"/>
          <p:cNvSpPr/>
          <p:nvPr/>
        </p:nvSpPr>
        <p:spPr>
          <a:xfrm>
            <a:off x="47201" y="2232489"/>
            <a:ext cx="6766153" cy="82899"/>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350" dirty="0"/>
          </a:p>
        </p:txBody>
      </p:sp>
      <p:sp>
        <p:nvSpPr>
          <p:cNvPr id="8" name="Title 7"/>
          <p:cNvSpPr>
            <a:spLocks noGrp="1"/>
          </p:cNvSpPr>
          <p:nvPr>
            <p:ph type="ctrTitle"/>
          </p:nvPr>
        </p:nvSpPr>
        <p:spPr>
          <a:xfrm>
            <a:off x="342900" y="1129450"/>
            <a:ext cx="6172200" cy="1102519"/>
          </a:xfrm>
        </p:spPr>
        <p:txBody>
          <a:bodyPr anchor="ctr"/>
          <a:lstStyle>
            <a:lvl1pPr algn="ctr">
              <a:defRPr lang="en-US" dirty="0">
                <a:solidFill>
                  <a:srgbClr val="FFFFFF"/>
                </a:solidFill>
              </a:defRPr>
            </a:lvl1pPr>
          </a:lstStyle>
          <a:p>
            <a:r>
              <a:rPr kumimoji="0" lang="en-US"/>
              <a:t>Click to edit Master title style</a:t>
            </a:r>
          </a:p>
        </p:txBody>
      </p:sp>
    </p:spTree>
    <p:extLst>
      <p:ext uri="{BB962C8B-B14F-4D97-AF65-F5344CB8AC3E}">
        <p14:creationId xmlns:p14="http://schemas.microsoft.com/office/powerpoint/2010/main" val="314612553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Vertical Text Placeholder 2"/>
          <p:cNvSpPr>
            <a:spLocks noGrp="1"/>
          </p:cNvSpPr>
          <p:nvPr>
            <p:ph type="body" orient="vert" idx="1"/>
          </p:nvPr>
        </p:nvSpPr>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0263A526-AD2D-480B-BCAB-F948E76199A8}" type="slidenum">
              <a:rPr lang="en-GB" smtClean="0"/>
              <a:pPr/>
              <a:t>‹#›</a:t>
            </a:fld>
            <a:endParaRPr lang="en-GB" dirty="0"/>
          </a:p>
        </p:txBody>
      </p:sp>
    </p:spTree>
    <p:extLst>
      <p:ext uri="{BB962C8B-B14F-4D97-AF65-F5344CB8AC3E}">
        <p14:creationId xmlns:p14="http://schemas.microsoft.com/office/powerpoint/2010/main" val="308090336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bg>
      <p:bgPr>
        <a:blipFill>
          <a:blip r:embed="rId2"/>
          <a:tile tx="0" ty="0" sx="100000" sy="100000" flip="none" algn="tl"/>
        </a:blipFill>
        <a:effectLst/>
      </p:bgPr>
    </p:bg>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972050" y="205982"/>
            <a:ext cx="1508760" cy="4388644"/>
          </a:xfrm>
        </p:spPr>
        <p:txBody>
          <a:bodyPr vert="eaVert"/>
          <a:lstStyle/>
          <a:p>
            <a:r>
              <a:rPr kumimoji="0" lang="en-US"/>
              <a:t>Click to edit Master title style</a:t>
            </a:r>
          </a:p>
        </p:txBody>
      </p:sp>
      <p:sp>
        <p:nvSpPr>
          <p:cNvPr id="3" name="Vertical Text Placeholder 2"/>
          <p:cNvSpPr>
            <a:spLocks noGrp="1"/>
          </p:cNvSpPr>
          <p:nvPr>
            <p:ph type="body" orient="vert" idx="1"/>
          </p:nvPr>
        </p:nvSpPr>
        <p:spPr>
          <a:xfrm>
            <a:off x="685800" y="205980"/>
            <a:ext cx="4171950" cy="4388644"/>
          </a:xfrm>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0263A526-AD2D-480B-BCAB-F948E76199A8}" type="slidenum">
              <a:rPr lang="en-GB" smtClean="0"/>
              <a:pPr/>
              <a:t>‹#›</a:t>
            </a:fld>
            <a:endParaRPr lang="en-GB" dirty="0"/>
          </a:p>
        </p:txBody>
      </p:sp>
    </p:spTree>
    <p:extLst>
      <p:ext uri="{BB962C8B-B14F-4D97-AF65-F5344CB8AC3E}">
        <p14:creationId xmlns:p14="http://schemas.microsoft.com/office/powerpoint/2010/main" val="299042025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p:cSld name="1_Title Slide">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0263A526-AD2D-480B-BCAB-F948E76199A8}" type="slidenum">
              <a:rPr lang="en-GB" smtClean="0"/>
              <a:pPr/>
              <a:t>‹#›</a:t>
            </a:fld>
            <a:endParaRPr lang="en-GB" dirty="0"/>
          </a:p>
        </p:txBody>
      </p:sp>
      <p:sp>
        <p:nvSpPr>
          <p:cNvPr id="8" name="Rectangle 2"/>
          <p:cNvSpPr>
            <a:spLocks noGrp="1" noChangeArrowheads="1"/>
          </p:cNvSpPr>
          <p:nvPr>
            <p:ph type="ctrTitle"/>
          </p:nvPr>
        </p:nvSpPr>
        <p:spPr>
          <a:xfrm>
            <a:off x="342900" y="2343150"/>
            <a:ext cx="5829300" cy="857250"/>
          </a:xfrm>
        </p:spPr>
        <p:txBody>
          <a:bodyPr>
            <a:normAutofit/>
          </a:bodyPr>
          <a:lstStyle>
            <a:lvl1pPr algn="l">
              <a:defRPr sz="2400" b="1">
                <a:solidFill>
                  <a:srgbClr val="003D59"/>
                </a:solidFill>
              </a:defRPr>
            </a:lvl1pPr>
          </a:lstStyle>
          <a:p>
            <a:r>
              <a:rPr lang="en-US"/>
              <a:t>Click to edit Master title style</a:t>
            </a:r>
            <a:endParaRPr lang="en-GB" dirty="0"/>
          </a:p>
        </p:txBody>
      </p:sp>
      <p:sp>
        <p:nvSpPr>
          <p:cNvPr id="9" name="Rectangle 3"/>
          <p:cNvSpPr>
            <a:spLocks noGrp="1" noChangeArrowheads="1"/>
          </p:cNvSpPr>
          <p:nvPr>
            <p:ph type="subTitle" idx="1"/>
          </p:nvPr>
        </p:nvSpPr>
        <p:spPr>
          <a:xfrm>
            <a:off x="342900" y="3314700"/>
            <a:ext cx="4800600" cy="1314450"/>
          </a:xfrm>
        </p:spPr>
        <p:txBody>
          <a:bodyPr>
            <a:normAutofit/>
          </a:bodyPr>
          <a:lstStyle>
            <a:lvl1pPr marL="0" indent="0">
              <a:buFontTx/>
              <a:buNone/>
              <a:defRPr sz="2100">
                <a:solidFill>
                  <a:srgbClr val="003D59"/>
                </a:solidFill>
              </a:defRPr>
            </a:lvl1pPr>
          </a:lstStyle>
          <a:p>
            <a:r>
              <a:rPr lang="en-US"/>
              <a:t>Click to edit Master subtitle style</a:t>
            </a:r>
            <a:endParaRPr lang="en-GB" dirty="0"/>
          </a:p>
        </p:txBody>
      </p:sp>
    </p:spTree>
    <p:extLst>
      <p:ext uri="{BB962C8B-B14F-4D97-AF65-F5344CB8AC3E}">
        <p14:creationId xmlns:p14="http://schemas.microsoft.com/office/powerpoint/2010/main" val="53296512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cSld name="Logo, Title and Content">
    <p:spTree>
      <p:nvGrpSpPr>
        <p:cNvPr id="1" name=""/>
        <p:cNvGrpSpPr/>
        <p:nvPr/>
      </p:nvGrpSpPr>
      <p:grpSpPr>
        <a:xfrm>
          <a:off x="0" y="0"/>
          <a:ext cx="0" cy="0"/>
          <a:chOff x="0" y="0"/>
          <a:chExt cx="0" cy="0"/>
        </a:xfrm>
      </p:grpSpPr>
      <p:cxnSp>
        <p:nvCxnSpPr>
          <p:cNvPr id="9" name="Straight Connector 8"/>
          <p:cNvCxnSpPr>
            <a:cxnSpLocks/>
          </p:cNvCxnSpPr>
          <p:nvPr/>
        </p:nvCxnSpPr>
        <p:spPr bwMode="auto">
          <a:xfrm>
            <a:off x="-387424" y="4265251"/>
            <a:ext cx="6507342" cy="773114"/>
          </a:xfrm>
          <a:prstGeom prst="line">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14" name="Text Placeholder 2"/>
          <p:cNvSpPr>
            <a:spLocks noGrp="1"/>
          </p:cNvSpPr>
          <p:nvPr>
            <p:ph type="body" sz="quarter" idx="14" hasCustomPrompt="1"/>
          </p:nvPr>
        </p:nvSpPr>
        <p:spPr>
          <a:xfrm>
            <a:off x="401093" y="2491867"/>
            <a:ext cx="5821970" cy="243853"/>
          </a:xfrm>
          <a:prstGeom prst="rect">
            <a:avLst/>
          </a:prstGeom>
        </p:spPr>
        <p:txBody>
          <a:bodyPr lIns="0" tIns="0" rIns="0" bIns="0"/>
          <a:lstStyle>
            <a:lvl1pPr algn="l" rtl="0" eaLnBrk="1" fontAlgn="base" hangingPunct="1">
              <a:spcBef>
                <a:spcPct val="20000"/>
              </a:spcBef>
              <a:spcAft>
                <a:spcPct val="0"/>
              </a:spcAft>
              <a:defRPr lang="en-GB" altLang="en-US" sz="1200" b="1" kern="1200" dirty="0" smtClean="0">
                <a:solidFill>
                  <a:srgbClr val="004366"/>
                </a:solidFill>
                <a:latin typeface="+mn-lt"/>
                <a:ea typeface="+mn-ea"/>
                <a:cs typeface="+mn-cs"/>
              </a:defRPr>
            </a:lvl1pPr>
          </a:lstStyle>
          <a:p>
            <a:r>
              <a:rPr lang="en-GB" altLang="en-US" dirty="0"/>
              <a:t>Subtitle</a:t>
            </a:r>
          </a:p>
        </p:txBody>
      </p:sp>
      <p:sp>
        <p:nvSpPr>
          <p:cNvPr id="21" name="Title Placeholder 1"/>
          <p:cNvSpPr>
            <a:spLocks noGrp="1"/>
          </p:cNvSpPr>
          <p:nvPr>
            <p:ph type="title"/>
          </p:nvPr>
        </p:nvSpPr>
        <p:spPr>
          <a:xfrm>
            <a:off x="401093" y="1001173"/>
            <a:ext cx="5821970" cy="503818"/>
          </a:xfrm>
          <a:prstGeom prst="rect">
            <a:avLst/>
          </a:prstGeom>
        </p:spPr>
        <p:txBody>
          <a:bodyPr vert="horz" lIns="0" tIns="0" rIns="0" bIns="0" rtlCol="0" anchor="t" anchorCtr="0">
            <a:normAutofit/>
          </a:bodyPr>
          <a:lstStyle>
            <a:lvl1pPr>
              <a:defRPr lang="en-GB" sz="2700" b="1" kern="1200" dirty="0">
                <a:solidFill>
                  <a:srgbClr val="004366"/>
                </a:solidFill>
                <a:latin typeface="+mn-lt"/>
                <a:ea typeface="+mn-ea"/>
                <a:cs typeface="+mn-cs"/>
              </a:defRPr>
            </a:lvl1pPr>
          </a:lstStyle>
          <a:p>
            <a:r>
              <a:rPr lang="en-US"/>
              <a:t>Click to edit Master title style</a:t>
            </a:r>
            <a:endParaRPr lang="en-GB" dirty="0"/>
          </a:p>
        </p:txBody>
      </p:sp>
      <p:sp>
        <p:nvSpPr>
          <p:cNvPr id="25" name="Text Placeholder 2"/>
          <p:cNvSpPr>
            <a:spLocks noGrp="1"/>
          </p:cNvSpPr>
          <p:nvPr>
            <p:ph idx="16"/>
          </p:nvPr>
        </p:nvSpPr>
        <p:spPr>
          <a:xfrm>
            <a:off x="401093" y="2735720"/>
            <a:ext cx="5821971" cy="1672235"/>
          </a:xfrm>
          <a:prstGeom prst="rect">
            <a:avLst/>
          </a:prstGeom>
        </p:spPr>
        <p:txBody>
          <a:bodyPr vert="horz" lIns="0" tIns="0" rIns="0" bIns="0" rtlCol="0">
            <a:normAutofit/>
          </a:bodyPr>
          <a:lstStyle>
            <a:lvl1pPr>
              <a:defRPr sz="1200"/>
            </a:lvl1pPr>
            <a:lvl3pPr>
              <a:defRPr sz="1200"/>
            </a:lvl3pPr>
            <a:lvl4pPr>
              <a:defRPr sz="1200"/>
            </a:lvl4pPr>
            <a:lvl5pPr>
              <a:defRPr sz="1200"/>
            </a:lvl5pPr>
          </a:lstStyle>
          <a:p>
            <a:pPr lvl="0"/>
            <a:r>
              <a:rPr lang="en-US"/>
              <a:t>Click to edit Master text styles</a:t>
            </a:r>
          </a:p>
          <a:p>
            <a:pPr lvl="1"/>
            <a:r>
              <a:rPr lang="en-US"/>
              <a:t>Second level</a:t>
            </a:r>
          </a:p>
          <a:p>
            <a:pPr lvl="2"/>
            <a:r>
              <a:rPr lang="en-US"/>
              <a:t>Third level</a:t>
            </a:r>
          </a:p>
          <a:p>
            <a:pPr lvl="3"/>
            <a:r>
              <a:rPr lang="en-US"/>
              <a:t>Fourth level</a:t>
            </a:r>
          </a:p>
        </p:txBody>
      </p:sp>
      <p:sp>
        <p:nvSpPr>
          <p:cNvPr id="3" name="Text Placeholder 2"/>
          <p:cNvSpPr>
            <a:spLocks noGrp="1"/>
          </p:cNvSpPr>
          <p:nvPr>
            <p:ph type="body" sz="quarter" idx="17"/>
          </p:nvPr>
        </p:nvSpPr>
        <p:spPr>
          <a:xfrm>
            <a:off x="401094" y="1504990"/>
            <a:ext cx="5821970" cy="850736"/>
          </a:xfrm>
          <a:prstGeom prst="rect">
            <a:avLst/>
          </a:prstGeom>
        </p:spPr>
        <p:txBody>
          <a:bodyPr lIns="0" tIns="0" rIns="0" bIns="0"/>
          <a:lstStyle>
            <a:lvl1pPr>
              <a:defRPr sz="1200"/>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cxnSp>
        <p:nvCxnSpPr>
          <p:cNvPr id="7" name="Straight Connector 6">
            <a:extLst>
              <a:ext uri="{FF2B5EF4-FFF2-40B4-BE49-F238E27FC236}">
                <a16:creationId xmlns:a16="http://schemas.microsoft.com/office/drawing/2014/main" id="{F735F22D-D4A2-4FB4-8C44-82E9975993FE}"/>
              </a:ext>
            </a:extLst>
          </p:cNvPr>
          <p:cNvCxnSpPr>
            <a:cxnSpLocks/>
          </p:cNvCxnSpPr>
          <p:nvPr userDrawn="1"/>
        </p:nvCxnSpPr>
        <p:spPr bwMode="auto">
          <a:xfrm>
            <a:off x="-387424" y="4265251"/>
            <a:ext cx="6507342" cy="773114"/>
          </a:xfrm>
          <a:prstGeom prst="line">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cxnSp>
    </p:spTree>
    <p:extLst>
      <p:ext uri="{BB962C8B-B14F-4D97-AF65-F5344CB8AC3E}">
        <p14:creationId xmlns:p14="http://schemas.microsoft.com/office/powerpoint/2010/main" val="71178088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A9777E-21A7-4DA9-85D0-D19B865B4838}"/>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C44AC9BA-6B64-41A4-A61F-A752E4DDD6F5}"/>
              </a:ext>
            </a:extLst>
          </p:cNvPr>
          <p:cNvSpPr>
            <a:spLocks noGrp="1"/>
          </p:cNvSpPr>
          <p:nvPr>
            <p:ph type="dt" sz="half" idx="10"/>
          </p:nvPr>
        </p:nvSpPr>
        <p:spPr/>
        <p:txBody>
          <a:bodyPr/>
          <a:lstStyle/>
          <a:p>
            <a:endParaRPr lang="en-GB" dirty="0"/>
          </a:p>
        </p:txBody>
      </p:sp>
      <p:sp>
        <p:nvSpPr>
          <p:cNvPr id="4" name="Footer Placeholder 3">
            <a:extLst>
              <a:ext uri="{FF2B5EF4-FFF2-40B4-BE49-F238E27FC236}">
                <a16:creationId xmlns:a16="http://schemas.microsoft.com/office/drawing/2014/main" id="{BC89B129-2BBB-4894-B278-E9B031261C9B}"/>
              </a:ext>
            </a:extLst>
          </p:cNvPr>
          <p:cNvSpPr>
            <a:spLocks noGrp="1"/>
          </p:cNvSpPr>
          <p:nvPr>
            <p:ph type="ftr" sz="quarter" idx="11"/>
          </p:nvPr>
        </p:nvSpPr>
        <p:spPr/>
        <p:txBody>
          <a:bodyPr/>
          <a:lstStyle/>
          <a:p>
            <a:endParaRPr lang="en-GB" dirty="0"/>
          </a:p>
        </p:txBody>
      </p:sp>
      <p:sp>
        <p:nvSpPr>
          <p:cNvPr id="5" name="Slide Number Placeholder 4">
            <a:extLst>
              <a:ext uri="{FF2B5EF4-FFF2-40B4-BE49-F238E27FC236}">
                <a16:creationId xmlns:a16="http://schemas.microsoft.com/office/drawing/2014/main" id="{313ACFE9-510A-46DD-8B1B-C4EDE1CD1A5A}"/>
              </a:ext>
            </a:extLst>
          </p:cNvPr>
          <p:cNvSpPr>
            <a:spLocks noGrp="1"/>
          </p:cNvSpPr>
          <p:nvPr>
            <p:ph type="sldNum" sz="quarter" idx="12"/>
          </p:nvPr>
        </p:nvSpPr>
        <p:spPr/>
        <p:txBody>
          <a:bodyPr/>
          <a:lstStyle/>
          <a:p>
            <a:fld id="{0263A526-AD2D-480B-BCAB-F948E76199A8}" type="slidenum">
              <a:rPr lang="en-GB" smtClean="0"/>
              <a:pPr/>
              <a:t>‹#›</a:t>
            </a:fld>
            <a:endParaRPr lang="en-GB" dirty="0"/>
          </a:p>
        </p:txBody>
      </p:sp>
    </p:spTree>
    <p:extLst>
      <p:ext uri="{BB962C8B-B14F-4D97-AF65-F5344CB8AC3E}">
        <p14:creationId xmlns:p14="http://schemas.microsoft.com/office/powerpoint/2010/main" val="264044884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userDrawn="1">
  <p:cSld name="2_Title Slide">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0263A526-AD2D-480B-BCAB-F948E76199A8}" type="slidenum">
              <a:rPr lang="en-GB" smtClean="0"/>
              <a:pPr/>
              <a:t>‹#›</a:t>
            </a:fld>
            <a:endParaRPr lang="en-GB" dirty="0"/>
          </a:p>
        </p:txBody>
      </p:sp>
      <p:sp>
        <p:nvSpPr>
          <p:cNvPr id="8" name="Rectangle 2"/>
          <p:cNvSpPr>
            <a:spLocks noGrp="1" noChangeArrowheads="1"/>
          </p:cNvSpPr>
          <p:nvPr>
            <p:ph type="ctrTitle"/>
          </p:nvPr>
        </p:nvSpPr>
        <p:spPr>
          <a:xfrm>
            <a:off x="342900" y="2343150"/>
            <a:ext cx="5829300" cy="857250"/>
          </a:xfrm>
        </p:spPr>
        <p:txBody>
          <a:bodyPr>
            <a:normAutofit/>
          </a:bodyPr>
          <a:lstStyle>
            <a:lvl1pPr algn="l">
              <a:defRPr sz="2400" b="1">
                <a:solidFill>
                  <a:srgbClr val="003D59"/>
                </a:solidFill>
              </a:defRPr>
            </a:lvl1pPr>
          </a:lstStyle>
          <a:p>
            <a:r>
              <a:rPr lang="en-US"/>
              <a:t>Click to edit Master title style</a:t>
            </a:r>
            <a:endParaRPr lang="en-GB" dirty="0"/>
          </a:p>
        </p:txBody>
      </p:sp>
      <p:sp>
        <p:nvSpPr>
          <p:cNvPr id="9" name="Rectangle 3"/>
          <p:cNvSpPr>
            <a:spLocks noGrp="1" noChangeArrowheads="1"/>
          </p:cNvSpPr>
          <p:nvPr>
            <p:ph type="subTitle" idx="1"/>
          </p:nvPr>
        </p:nvSpPr>
        <p:spPr>
          <a:xfrm>
            <a:off x="342900" y="3314700"/>
            <a:ext cx="4800600" cy="1314450"/>
          </a:xfrm>
        </p:spPr>
        <p:txBody>
          <a:bodyPr>
            <a:normAutofit/>
          </a:bodyPr>
          <a:lstStyle>
            <a:lvl1pPr marL="0" indent="0">
              <a:buFontTx/>
              <a:buNone/>
              <a:defRPr sz="2100">
                <a:solidFill>
                  <a:srgbClr val="003D59"/>
                </a:solidFill>
              </a:defRPr>
            </a:lvl1pPr>
          </a:lstStyle>
          <a:p>
            <a:r>
              <a:rPr lang="en-US"/>
              <a:t>Click to edit Master subtitle style</a:t>
            </a:r>
            <a:endParaRPr lang="en-GB"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1_Logo, Title and Content">
    <p:spTree>
      <p:nvGrpSpPr>
        <p:cNvPr id="1" name=""/>
        <p:cNvGrpSpPr/>
        <p:nvPr/>
      </p:nvGrpSpPr>
      <p:grpSpPr>
        <a:xfrm>
          <a:off x="0" y="0"/>
          <a:ext cx="0" cy="0"/>
          <a:chOff x="0" y="0"/>
          <a:chExt cx="0" cy="0"/>
        </a:xfrm>
      </p:grpSpPr>
      <p:cxnSp>
        <p:nvCxnSpPr>
          <p:cNvPr id="9" name="Straight Connector 8"/>
          <p:cNvCxnSpPr>
            <a:cxnSpLocks/>
          </p:cNvCxnSpPr>
          <p:nvPr userDrawn="1"/>
        </p:nvCxnSpPr>
        <p:spPr bwMode="auto">
          <a:xfrm>
            <a:off x="-387424" y="4265251"/>
            <a:ext cx="6507342" cy="773114"/>
          </a:xfrm>
          <a:prstGeom prst="line">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14" name="Text Placeholder 2"/>
          <p:cNvSpPr>
            <a:spLocks noGrp="1"/>
          </p:cNvSpPr>
          <p:nvPr>
            <p:ph type="body" sz="quarter" idx="14" hasCustomPrompt="1"/>
          </p:nvPr>
        </p:nvSpPr>
        <p:spPr>
          <a:xfrm>
            <a:off x="401093" y="2491867"/>
            <a:ext cx="5821970" cy="243853"/>
          </a:xfrm>
          <a:prstGeom prst="rect">
            <a:avLst/>
          </a:prstGeom>
        </p:spPr>
        <p:txBody>
          <a:bodyPr lIns="0" tIns="0" rIns="0" bIns="0"/>
          <a:lstStyle>
            <a:lvl1pPr algn="l" rtl="0" eaLnBrk="1" fontAlgn="base" hangingPunct="1">
              <a:spcBef>
                <a:spcPct val="20000"/>
              </a:spcBef>
              <a:spcAft>
                <a:spcPct val="0"/>
              </a:spcAft>
              <a:defRPr lang="en-GB" altLang="en-US" sz="1200" b="1" kern="1200" dirty="0" smtClean="0">
                <a:solidFill>
                  <a:srgbClr val="004366"/>
                </a:solidFill>
                <a:latin typeface="+mn-lt"/>
                <a:ea typeface="+mn-ea"/>
                <a:cs typeface="+mn-cs"/>
              </a:defRPr>
            </a:lvl1pPr>
          </a:lstStyle>
          <a:p>
            <a:r>
              <a:rPr lang="en-GB" altLang="en-US" dirty="0"/>
              <a:t>Subtitle</a:t>
            </a:r>
          </a:p>
        </p:txBody>
      </p:sp>
      <p:sp>
        <p:nvSpPr>
          <p:cNvPr id="21" name="Title Placeholder 1"/>
          <p:cNvSpPr>
            <a:spLocks noGrp="1"/>
          </p:cNvSpPr>
          <p:nvPr>
            <p:ph type="title"/>
          </p:nvPr>
        </p:nvSpPr>
        <p:spPr>
          <a:xfrm>
            <a:off x="401093" y="1001173"/>
            <a:ext cx="5821970" cy="503818"/>
          </a:xfrm>
          <a:prstGeom prst="rect">
            <a:avLst/>
          </a:prstGeom>
        </p:spPr>
        <p:txBody>
          <a:bodyPr vert="horz" lIns="0" tIns="0" rIns="0" bIns="0" rtlCol="0" anchor="t" anchorCtr="0">
            <a:normAutofit/>
          </a:bodyPr>
          <a:lstStyle>
            <a:lvl1pPr>
              <a:defRPr lang="en-GB" sz="2700" b="1" kern="1200" dirty="0">
                <a:solidFill>
                  <a:srgbClr val="004366"/>
                </a:solidFill>
                <a:latin typeface="+mn-lt"/>
                <a:ea typeface="+mn-ea"/>
                <a:cs typeface="+mn-cs"/>
              </a:defRPr>
            </a:lvl1pPr>
          </a:lstStyle>
          <a:p>
            <a:r>
              <a:rPr lang="en-US" dirty="0"/>
              <a:t>Click to edit Master title style</a:t>
            </a:r>
            <a:endParaRPr lang="en-GB" dirty="0"/>
          </a:p>
        </p:txBody>
      </p:sp>
      <p:sp>
        <p:nvSpPr>
          <p:cNvPr id="25" name="Text Placeholder 2"/>
          <p:cNvSpPr>
            <a:spLocks noGrp="1"/>
          </p:cNvSpPr>
          <p:nvPr>
            <p:ph idx="16"/>
          </p:nvPr>
        </p:nvSpPr>
        <p:spPr>
          <a:xfrm>
            <a:off x="401093" y="2735720"/>
            <a:ext cx="5821971" cy="1672235"/>
          </a:xfrm>
          <a:prstGeom prst="rect">
            <a:avLst/>
          </a:prstGeom>
        </p:spPr>
        <p:txBody>
          <a:bodyPr vert="horz" lIns="0" tIns="0" rIns="0" bIns="0" rtlCol="0">
            <a:normAutofit/>
          </a:bodyPr>
          <a:lstStyle>
            <a:lvl1pPr>
              <a:defRPr sz="1200"/>
            </a:lvl1pPr>
            <a:lvl3pPr>
              <a:defRPr sz="1200"/>
            </a:lvl3pPr>
            <a:lvl4pPr>
              <a:defRPr sz="1200"/>
            </a:lvl4pPr>
            <a:lvl5pPr>
              <a:defRPr sz="1200"/>
            </a:lvl5pPr>
          </a:lstStyle>
          <a:p>
            <a:pPr lvl="0"/>
            <a:r>
              <a:rPr lang="en-US"/>
              <a:t>Click to edit Master text styles</a:t>
            </a:r>
          </a:p>
          <a:p>
            <a:pPr lvl="1"/>
            <a:r>
              <a:rPr lang="en-US"/>
              <a:t>Second level</a:t>
            </a:r>
          </a:p>
          <a:p>
            <a:pPr lvl="2"/>
            <a:r>
              <a:rPr lang="en-US"/>
              <a:t>Third level</a:t>
            </a:r>
          </a:p>
          <a:p>
            <a:pPr lvl="3"/>
            <a:r>
              <a:rPr lang="en-US"/>
              <a:t>Fourth level</a:t>
            </a:r>
          </a:p>
        </p:txBody>
      </p:sp>
      <p:sp>
        <p:nvSpPr>
          <p:cNvPr id="3" name="Text Placeholder 2"/>
          <p:cNvSpPr>
            <a:spLocks noGrp="1"/>
          </p:cNvSpPr>
          <p:nvPr>
            <p:ph type="body" sz="quarter" idx="17"/>
          </p:nvPr>
        </p:nvSpPr>
        <p:spPr>
          <a:xfrm>
            <a:off x="401094" y="1504990"/>
            <a:ext cx="5821970" cy="850736"/>
          </a:xfrm>
          <a:prstGeom prst="rect">
            <a:avLst/>
          </a:prstGeom>
        </p:spPr>
        <p:txBody>
          <a:bodyPr lIns="0" tIns="0" rIns="0" bIns="0"/>
          <a:lstStyle>
            <a:lvl1pPr>
              <a:defRPr sz="1200"/>
            </a:lvl1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Tree>
    <p:extLst>
      <p:ext uri="{BB962C8B-B14F-4D97-AF65-F5344CB8AC3E}">
        <p14:creationId xmlns:p14="http://schemas.microsoft.com/office/powerpoint/2010/main" val="149685847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A9777E-21A7-4DA9-85D0-D19B865B4838}"/>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C44AC9BA-6B64-41A4-A61F-A752E4DDD6F5}"/>
              </a:ext>
            </a:extLst>
          </p:cNvPr>
          <p:cNvSpPr>
            <a:spLocks noGrp="1"/>
          </p:cNvSpPr>
          <p:nvPr>
            <p:ph type="dt" sz="half" idx="10"/>
          </p:nvPr>
        </p:nvSpPr>
        <p:spPr/>
        <p:txBody>
          <a:bodyPr/>
          <a:lstStyle/>
          <a:p>
            <a:endParaRPr lang="en-GB" dirty="0"/>
          </a:p>
        </p:txBody>
      </p:sp>
      <p:sp>
        <p:nvSpPr>
          <p:cNvPr id="4" name="Footer Placeholder 3">
            <a:extLst>
              <a:ext uri="{FF2B5EF4-FFF2-40B4-BE49-F238E27FC236}">
                <a16:creationId xmlns:a16="http://schemas.microsoft.com/office/drawing/2014/main" id="{BC89B129-2BBB-4894-B278-E9B031261C9B}"/>
              </a:ext>
            </a:extLst>
          </p:cNvPr>
          <p:cNvSpPr>
            <a:spLocks noGrp="1"/>
          </p:cNvSpPr>
          <p:nvPr>
            <p:ph type="ftr" sz="quarter" idx="11"/>
          </p:nvPr>
        </p:nvSpPr>
        <p:spPr/>
        <p:txBody>
          <a:bodyPr/>
          <a:lstStyle/>
          <a:p>
            <a:endParaRPr lang="en-GB" dirty="0"/>
          </a:p>
        </p:txBody>
      </p:sp>
      <p:sp>
        <p:nvSpPr>
          <p:cNvPr id="5" name="Slide Number Placeholder 4">
            <a:extLst>
              <a:ext uri="{FF2B5EF4-FFF2-40B4-BE49-F238E27FC236}">
                <a16:creationId xmlns:a16="http://schemas.microsoft.com/office/drawing/2014/main" id="{313ACFE9-510A-46DD-8B1B-C4EDE1CD1A5A}"/>
              </a:ext>
            </a:extLst>
          </p:cNvPr>
          <p:cNvSpPr>
            <a:spLocks noGrp="1"/>
          </p:cNvSpPr>
          <p:nvPr>
            <p:ph type="sldNum" sz="quarter" idx="12"/>
          </p:nvPr>
        </p:nvSpPr>
        <p:spPr/>
        <p:txBody>
          <a:bodyPr/>
          <a:lstStyle/>
          <a:p>
            <a:fld id="{0263A526-AD2D-480B-BCAB-F948E76199A8}" type="slidenum">
              <a:rPr lang="en-GB" smtClean="0"/>
              <a:pPr/>
              <a:t>‹#›</a:t>
            </a:fld>
            <a:endParaRPr lang="en-GB" dirty="0"/>
          </a:p>
        </p:txBody>
      </p:sp>
    </p:spTree>
    <p:extLst>
      <p:ext uri="{BB962C8B-B14F-4D97-AF65-F5344CB8AC3E}">
        <p14:creationId xmlns:p14="http://schemas.microsoft.com/office/powerpoint/2010/main" val="186375710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endParaRPr kumimoji="0" lang="en-US" dirty="0"/>
          </a:p>
        </p:txBody>
      </p:sp>
      <p:sp>
        <p:nvSpPr>
          <p:cNvPr id="4" name="Date Placeholder 3"/>
          <p:cNvSpPr>
            <a:spLocks noGrp="1"/>
          </p:cNvSpPr>
          <p:nvPr>
            <p:ph type="dt" sz="half" idx="10"/>
          </p:nvPr>
        </p:nvSpPr>
        <p:spPr/>
        <p:txBody>
          <a:bodyPr/>
          <a:lstStyle/>
          <a:p>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0263A526-AD2D-480B-BCAB-F948E76199A8}" type="slidenum">
              <a:rPr lang="en-GB" smtClean="0"/>
              <a:pPr/>
              <a:t>‹#›</a:t>
            </a:fld>
            <a:endParaRPr lang="en-GB" dirty="0"/>
          </a:p>
        </p:txBody>
      </p:sp>
      <p:sp>
        <p:nvSpPr>
          <p:cNvPr id="8" name="Content Placeholder 7"/>
          <p:cNvSpPr>
            <a:spLocks noGrp="1"/>
          </p:cNvSpPr>
          <p:nvPr>
            <p:ph sz="quarter" idx="1"/>
          </p:nvPr>
        </p:nvSpPr>
        <p:spPr>
          <a:xfrm>
            <a:off x="685800" y="1085850"/>
            <a:ext cx="5829300" cy="3429000"/>
          </a:xfrm>
        </p:spPr>
        <p:txBody>
          <a:bodyPr vert="horz"/>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Tree>
    <p:extLst>
      <p:ext uri="{BB962C8B-B14F-4D97-AF65-F5344CB8AC3E}">
        <p14:creationId xmlns:p14="http://schemas.microsoft.com/office/powerpoint/2010/main" val="21981599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11" name="Rectangle 10"/>
          <p:cNvSpPr/>
          <p:nvPr/>
        </p:nvSpPr>
        <p:spPr>
          <a:xfrm>
            <a:off x="0" y="0"/>
            <a:ext cx="6858000" cy="51435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sz="1350" dirty="0"/>
          </a:p>
        </p:txBody>
      </p:sp>
      <p:sp useBgFill="1">
        <p:nvSpPr>
          <p:cNvPr id="10" name="Rounded Rectangle 9"/>
          <p:cNvSpPr/>
          <p:nvPr/>
        </p:nvSpPr>
        <p:spPr>
          <a:xfrm>
            <a:off x="48985" y="52319"/>
            <a:ext cx="6760029" cy="5019151"/>
          </a:xfrm>
          <a:prstGeom prst="roundRect">
            <a:avLst>
              <a:gd name="adj" fmla="val 4929"/>
            </a:avLst>
          </a:prstGeom>
          <a:ln w="6350" cap="sq" cmpd="sng" algn="ctr">
            <a:solidFill>
              <a:schemeClr val="tx1">
                <a:alpha val="100000"/>
              </a:schemeClr>
            </a:solidFill>
            <a:prstDash val="solid"/>
          </a:ln>
          <a:effectLst/>
        </p:spPr>
        <p:style>
          <a:lnRef idx="3">
            <a:schemeClr val="lt1"/>
          </a:lnRef>
          <a:fillRef idx="1003">
            <a:schemeClr val="lt1"/>
          </a:fillRef>
          <a:effectRef idx="1">
            <a:schemeClr val="accent1"/>
          </a:effectRef>
          <a:fontRef idx="minor">
            <a:schemeClr val="lt1"/>
          </a:fontRef>
        </p:style>
        <p:txBody>
          <a:bodyPr anchor="ctr"/>
          <a:lstStyle/>
          <a:p>
            <a:pPr algn="ctr" eaLnBrk="1" latinLnBrk="0" hangingPunct="1"/>
            <a:endParaRPr kumimoji="0" lang="en-US" sz="1350" dirty="0"/>
          </a:p>
        </p:txBody>
      </p:sp>
      <p:sp>
        <p:nvSpPr>
          <p:cNvPr id="2" name="Title 1"/>
          <p:cNvSpPr>
            <a:spLocks noGrp="1"/>
          </p:cNvSpPr>
          <p:nvPr>
            <p:ph type="title"/>
          </p:nvPr>
        </p:nvSpPr>
        <p:spPr>
          <a:xfrm>
            <a:off x="541735" y="714376"/>
            <a:ext cx="5829300" cy="1021556"/>
          </a:xfrm>
        </p:spPr>
        <p:txBody>
          <a:bodyPr anchor="b" anchorCtr="0"/>
          <a:lstStyle>
            <a:lvl1pPr algn="l">
              <a:buNone/>
              <a:defRPr sz="3000" b="0" cap="none"/>
            </a:lvl1pPr>
          </a:lstStyle>
          <a:p>
            <a:r>
              <a:rPr kumimoji="0" lang="en-US"/>
              <a:t>Click to edit Master title style</a:t>
            </a:r>
          </a:p>
        </p:txBody>
      </p:sp>
      <p:sp>
        <p:nvSpPr>
          <p:cNvPr id="3" name="Text Placeholder 2"/>
          <p:cNvSpPr>
            <a:spLocks noGrp="1"/>
          </p:cNvSpPr>
          <p:nvPr>
            <p:ph type="body" idx="1"/>
          </p:nvPr>
        </p:nvSpPr>
        <p:spPr>
          <a:xfrm>
            <a:off x="541735" y="1910955"/>
            <a:ext cx="5829300" cy="1003697"/>
          </a:xfrm>
        </p:spPr>
        <p:txBody>
          <a:bodyPr anchor="t" anchorCtr="0"/>
          <a:lstStyle>
            <a:lvl1pPr marL="0" indent="0">
              <a:buNone/>
              <a:defRPr sz="1800">
                <a:solidFill>
                  <a:schemeClr val="tx1">
                    <a:tint val="75000"/>
                  </a:schemeClr>
                </a:solidFill>
              </a:defRPr>
            </a:lvl1pPr>
            <a:lvl2pPr>
              <a:buNone/>
              <a:defRPr sz="1350">
                <a:solidFill>
                  <a:schemeClr val="tx1">
                    <a:tint val="75000"/>
                  </a:schemeClr>
                </a:solidFill>
              </a:defRPr>
            </a:lvl2pPr>
            <a:lvl3pPr>
              <a:buNone/>
              <a:defRPr sz="1200">
                <a:solidFill>
                  <a:schemeClr val="tx1">
                    <a:tint val="75000"/>
                  </a:schemeClr>
                </a:solidFill>
              </a:defRPr>
            </a:lvl3pPr>
            <a:lvl4pPr>
              <a:buNone/>
              <a:defRPr sz="1050">
                <a:solidFill>
                  <a:schemeClr val="tx1">
                    <a:tint val="75000"/>
                  </a:schemeClr>
                </a:solidFill>
              </a:defRPr>
            </a:lvl4pPr>
            <a:lvl5pPr>
              <a:buNone/>
              <a:defRPr sz="1050">
                <a:solidFill>
                  <a:schemeClr val="tx1">
                    <a:tint val="75000"/>
                  </a:schemeClr>
                </a:solidFill>
              </a:defRPr>
            </a:lvl5pPr>
          </a:lstStyle>
          <a:p>
            <a:pPr lvl="0" eaLnBrk="1" latinLnBrk="0" hangingPunct="1"/>
            <a:r>
              <a:rPr kumimoji="0" lang="en-US"/>
              <a:t>Click to edit Master text styles</a:t>
            </a:r>
          </a:p>
        </p:txBody>
      </p:sp>
      <p:sp>
        <p:nvSpPr>
          <p:cNvPr id="4" name="Date Placeholder 3"/>
          <p:cNvSpPr>
            <a:spLocks noGrp="1"/>
          </p:cNvSpPr>
          <p:nvPr>
            <p:ph type="dt" sz="half" idx="10"/>
          </p:nvPr>
        </p:nvSpPr>
        <p:spPr/>
        <p:txBody>
          <a:bodyPr/>
          <a:lstStyle/>
          <a:p>
            <a:endParaRPr lang="en-GB" dirty="0"/>
          </a:p>
        </p:txBody>
      </p:sp>
      <p:sp>
        <p:nvSpPr>
          <p:cNvPr id="5" name="Footer Placeholder 4"/>
          <p:cNvSpPr>
            <a:spLocks noGrp="1"/>
          </p:cNvSpPr>
          <p:nvPr>
            <p:ph type="ftr" sz="quarter" idx="11"/>
          </p:nvPr>
        </p:nvSpPr>
        <p:spPr>
          <a:xfrm>
            <a:off x="600075" y="4629150"/>
            <a:ext cx="3000375" cy="342900"/>
          </a:xfrm>
        </p:spPr>
        <p:txBody>
          <a:bodyPr/>
          <a:lstStyle/>
          <a:p>
            <a:endParaRPr lang="en-GB" dirty="0"/>
          </a:p>
        </p:txBody>
      </p:sp>
      <p:sp>
        <p:nvSpPr>
          <p:cNvPr id="7" name="Rectangle 6"/>
          <p:cNvSpPr/>
          <p:nvPr/>
        </p:nvSpPr>
        <p:spPr>
          <a:xfrm flipV="1">
            <a:off x="52062" y="1782623"/>
            <a:ext cx="6760136" cy="68580"/>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350" dirty="0"/>
          </a:p>
        </p:txBody>
      </p:sp>
      <p:sp>
        <p:nvSpPr>
          <p:cNvPr id="8" name="Rectangle 7"/>
          <p:cNvSpPr/>
          <p:nvPr/>
        </p:nvSpPr>
        <p:spPr>
          <a:xfrm>
            <a:off x="51862" y="1756109"/>
            <a:ext cx="6760336" cy="34289"/>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350" dirty="0"/>
          </a:p>
        </p:txBody>
      </p:sp>
      <p:sp>
        <p:nvSpPr>
          <p:cNvPr id="9" name="Rectangle 8"/>
          <p:cNvSpPr/>
          <p:nvPr/>
        </p:nvSpPr>
        <p:spPr>
          <a:xfrm>
            <a:off x="51232" y="1851660"/>
            <a:ext cx="6760966" cy="34290"/>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350" dirty="0"/>
          </a:p>
        </p:txBody>
      </p:sp>
      <p:sp>
        <p:nvSpPr>
          <p:cNvPr id="6" name="Slide Number Placeholder 5"/>
          <p:cNvSpPr>
            <a:spLocks noGrp="1"/>
          </p:cNvSpPr>
          <p:nvPr>
            <p:ph type="sldNum" sz="quarter" idx="12"/>
          </p:nvPr>
        </p:nvSpPr>
        <p:spPr>
          <a:xfrm>
            <a:off x="109728" y="4656582"/>
            <a:ext cx="342900" cy="342900"/>
          </a:xfrm>
        </p:spPr>
        <p:txBody>
          <a:bodyPr/>
          <a:lstStyle/>
          <a:p>
            <a:fld id="{0263A526-AD2D-480B-BCAB-F948E76199A8}" type="slidenum">
              <a:rPr lang="en-GB" smtClean="0"/>
              <a:pPr/>
              <a:t>‹#›</a:t>
            </a:fld>
            <a:endParaRPr lang="en-GB" dirty="0"/>
          </a:p>
        </p:txBody>
      </p:sp>
    </p:spTree>
    <p:extLst>
      <p:ext uri="{BB962C8B-B14F-4D97-AF65-F5344CB8AC3E}">
        <p14:creationId xmlns:p14="http://schemas.microsoft.com/office/powerpoint/2010/main" val="170359839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5" name="Date Placeholder 4"/>
          <p:cNvSpPr>
            <a:spLocks noGrp="1"/>
          </p:cNvSpPr>
          <p:nvPr>
            <p:ph type="dt" sz="half" idx="10"/>
          </p:nvPr>
        </p:nvSpPr>
        <p:spPr/>
        <p:txBody>
          <a:bodyPr/>
          <a:lstStyle/>
          <a:p>
            <a:endParaRPr lang="en-GB" dirty="0"/>
          </a:p>
        </p:txBody>
      </p:sp>
      <p:sp>
        <p:nvSpPr>
          <p:cNvPr id="6" name="Footer Placeholder 5"/>
          <p:cNvSpPr>
            <a:spLocks noGrp="1"/>
          </p:cNvSpPr>
          <p:nvPr>
            <p:ph type="ftr" sz="quarter" idx="11"/>
          </p:nvPr>
        </p:nvSpPr>
        <p:spPr/>
        <p:txBody>
          <a:bodyPr/>
          <a:lstStyle/>
          <a:p>
            <a:endParaRPr lang="en-GB" dirty="0"/>
          </a:p>
        </p:txBody>
      </p:sp>
      <p:sp>
        <p:nvSpPr>
          <p:cNvPr id="7" name="Slide Number Placeholder 6"/>
          <p:cNvSpPr>
            <a:spLocks noGrp="1"/>
          </p:cNvSpPr>
          <p:nvPr>
            <p:ph type="sldNum" sz="quarter" idx="12"/>
          </p:nvPr>
        </p:nvSpPr>
        <p:spPr/>
        <p:txBody>
          <a:bodyPr/>
          <a:lstStyle/>
          <a:p>
            <a:fld id="{0263A526-AD2D-480B-BCAB-F948E76199A8}" type="slidenum">
              <a:rPr lang="en-GB" smtClean="0"/>
              <a:pPr/>
              <a:t>‹#›</a:t>
            </a:fld>
            <a:endParaRPr lang="en-GB" dirty="0"/>
          </a:p>
        </p:txBody>
      </p:sp>
      <p:sp>
        <p:nvSpPr>
          <p:cNvPr id="9" name="Content Placeholder 8"/>
          <p:cNvSpPr>
            <a:spLocks noGrp="1"/>
          </p:cNvSpPr>
          <p:nvPr>
            <p:ph sz="quarter" idx="1"/>
          </p:nvPr>
        </p:nvSpPr>
        <p:spPr>
          <a:xfrm>
            <a:off x="685800" y="1085850"/>
            <a:ext cx="2811780" cy="3429000"/>
          </a:xfrm>
        </p:spPr>
        <p:txBody>
          <a:bodyPr vert="horz"/>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11" name="Content Placeholder 10"/>
          <p:cNvSpPr>
            <a:spLocks noGrp="1"/>
          </p:cNvSpPr>
          <p:nvPr>
            <p:ph sz="quarter" idx="2"/>
          </p:nvPr>
        </p:nvSpPr>
        <p:spPr>
          <a:xfrm>
            <a:off x="3700463" y="1085850"/>
            <a:ext cx="2811780" cy="3429000"/>
          </a:xfrm>
        </p:spPr>
        <p:txBody>
          <a:bodyPr vert="horz"/>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Tree>
    <p:extLst>
      <p:ext uri="{BB962C8B-B14F-4D97-AF65-F5344CB8AC3E}">
        <p14:creationId xmlns:p14="http://schemas.microsoft.com/office/powerpoint/2010/main" val="76095706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85800" y="204788"/>
            <a:ext cx="5829300" cy="857250"/>
          </a:xfrm>
        </p:spPr>
        <p:txBody>
          <a:bodyPr anchor="b" anchorCtr="0"/>
          <a:lstStyle>
            <a:lvl1pPr>
              <a:defRPr/>
            </a:lvl1pPr>
          </a:lstStyle>
          <a:p>
            <a:r>
              <a:rPr kumimoji="0" lang="en-US"/>
              <a:t>Click to edit Master title style</a:t>
            </a:r>
          </a:p>
        </p:txBody>
      </p:sp>
      <p:sp>
        <p:nvSpPr>
          <p:cNvPr id="3" name="Text Placeholder 2"/>
          <p:cNvSpPr>
            <a:spLocks noGrp="1"/>
          </p:cNvSpPr>
          <p:nvPr>
            <p:ph type="body" idx="1"/>
          </p:nvPr>
        </p:nvSpPr>
        <p:spPr>
          <a:xfrm>
            <a:off x="685800" y="1085850"/>
            <a:ext cx="2800350" cy="571500"/>
          </a:xfrm>
          <a:noFill/>
          <a:ln w="12700" cap="sq" cmpd="sng" algn="ctr">
            <a:noFill/>
            <a:prstDash val="solid"/>
          </a:ln>
        </p:spPr>
        <p:txBody>
          <a:bodyPr lIns="91440" anchor="b" anchorCtr="0">
            <a:noAutofit/>
          </a:bodyPr>
          <a:lstStyle>
            <a:lvl1pPr marL="0" indent="0">
              <a:buNone/>
              <a:defRPr sz="1800" b="1">
                <a:solidFill>
                  <a:schemeClr val="accent1"/>
                </a:solidFill>
                <a:latin typeface="+mj-lt"/>
                <a:ea typeface="+mj-ea"/>
                <a:cs typeface="+mj-cs"/>
              </a:defRPr>
            </a:lvl1pPr>
            <a:lvl2pPr>
              <a:buNone/>
              <a:defRPr sz="1500" b="1"/>
            </a:lvl2pPr>
            <a:lvl3pPr>
              <a:buNone/>
              <a:defRPr sz="1350" b="1"/>
            </a:lvl3pPr>
            <a:lvl4pPr>
              <a:buNone/>
              <a:defRPr sz="1200" b="1"/>
            </a:lvl4pPr>
            <a:lvl5pPr>
              <a:buNone/>
              <a:defRPr sz="1200" b="1"/>
            </a:lvl5pPr>
          </a:lstStyle>
          <a:p>
            <a:pPr lvl="0" eaLnBrk="1" latinLnBrk="0" hangingPunct="1"/>
            <a:r>
              <a:rPr kumimoji="0" lang="en-US"/>
              <a:t>Click to edit Master text styles</a:t>
            </a:r>
          </a:p>
        </p:txBody>
      </p:sp>
      <p:sp>
        <p:nvSpPr>
          <p:cNvPr id="4" name="Text Placeholder 3"/>
          <p:cNvSpPr>
            <a:spLocks noGrp="1"/>
          </p:cNvSpPr>
          <p:nvPr>
            <p:ph type="body" sz="half" idx="3"/>
          </p:nvPr>
        </p:nvSpPr>
        <p:spPr>
          <a:xfrm>
            <a:off x="3714750" y="1085850"/>
            <a:ext cx="2800350" cy="571500"/>
          </a:xfrm>
          <a:noFill/>
          <a:ln w="12700" cap="sq" cmpd="sng" algn="ctr">
            <a:noFill/>
            <a:prstDash val="solid"/>
          </a:ln>
        </p:spPr>
        <p:txBody>
          <a:bodyPr lIns="91440" anchor="b" anchorCtr="0">
            <a:noAutofit/>
          </a:bodyPr>
          <a:lstStyle>
            <a:lvl1pPr marL="0" indent="0">
              <a:buNone/>
              <a:defRPr sz="1800" b="1">
                <a:solidFill>
                  <a:schemeClr val="accent1"/>
                </a:solidFill>
                <a:latin typeface="+mj-lt"/>
                <a:ea typeface="+mj-ea"/>
                <a:cs typeface="+mj-cs"/>
              </a:defRPr>
            </a:lvl1pPr>
            <a:lvl2pPr>
              <a:buNone/>
              <a:defRPr sz="1500" b="1"/>
            </a:lvl2pPr>
            <a:lvl3pPr>
              <a:buNone/>
              <a:defRPr sz="1350" b="1"/>
            </a:lvl3pPr>
            <a:lvl4pPr>
              <a:buNone/>
              <a:defRPr sz="1200" b="1"/>
            </a:lvl4pPr>
            <a:lvl5pPr>
              <a:buNone/>
              <a:defRPr sz="1200" b="1"/>
            </a:lvl5pPr>
          </a:lstStyle>
          <a:p>
            <a:pPr lvl="0" eaLnBrk="1" latinLnBrk="0" hangingPunct="1"/>
            <a:r>
              <a:rPr kumimoji="0" lang="en-US"/>
              <a:t>Click to edit Master text styles</a:t>
            </a:r>
          </a:p>
        </p:txBody>
      </p:sp>
      <p:sp>
        <p:nvSpPr>
          <p:cNvPr id="7" name="Date Placeholder 6"/>
          <p:cNvSpPr>
            <a:spLocks noGrp="1"/>
          </p:cNvSpPr>
          <p:nvPr>
            <p:ph type="dt" sz="half" idx="10"/>
          </p:nvPr>
        </p:nvSpPr>
        <p:spPr/>
        <p:txBody>
          <a:bodyPr/>
          <a:lstStyle/>
          <a:p>
            <a:endParaRPr lang="en-GB" dirty="0"/>
          </a:p>
        </p:txBody>
      </p:sp>
      <p:sp>
        <p:nvSpPr>
          <p:cNvPr id="8" name="Footer Placeholder 7"/>
          <p:cNvSpPr>
            <a:spLocks noGrp="1"/>
          </p:cNvSpPr>
          <p:nvPr>
            <p:ph type="ftr" sz="quarter" idx="11"/>
          </p:nvPr>
        </p:nvSpPr>
        <p:spPr/>
        <p:txBody>
          <a:bodyPr/>
          <a:lstStyle/>
          <a:p>
            <a:endParaRPr lang="en-GB" dirty="0"/>
          </a:p>
        </p:txBody>
      </p:sp>
      <p:sp>
        <p:nvSpPr>
          <p:cNvPr id="9" name="Slide Number Placeholder 8"/>
          <p:cNvSpPr>
            <a:spLocks noGrp="1"/>
          </p:cNvSpPr>
          <p:nvPr>
            <p:ph type="sldNum" sz="quarter" idx="12"/>
          </p:nvPr>
        </p:nvSpPr>
        <p:spPr/>
        <p:txBody>
          <a:bodyPr/>
          <a:lstStyle/>
          <a:p>
            <a:fld id="{0263A526-AD2D-480B-BCAB-F948E76199A8}" type="slidenum">
              <a:rPr lang="en-GB" smtClean="0"/>
              <a:pPr/>
              <a:t>‹#›</a:t>
            </a:fld>
            <a:endParaRPr lang="en-GB" dirty="0"/>
          </a:p>
        </p:txBody>
      </p:sp>
      <p:sp>
        <p:nvSpPr>
          <p:cNvPr id="11" name="Content Placeholder 10"/>
          <p:cNvSpPr>
            <a:spLocks noGrp="1"/>
          </p:cNvSpPr>
          <p:nvPr>
            <p:ph sz="half" idx="2"/>
          </p:nvPr>
        </p:nvSpPr>
        <p:spPr>
          <a:xfrm>
            <a:off x="685800" y="1685925"/>
            <a:ext cx="2800350" cy="2914650"/>
          </a:xfrm>
        </p:spPr>
        <p:txBody>
          <a:bodyPr vert="horz"/>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13" name="Content Placeholder 12"/>
          <p:cNvSpPr>
            <a:spLocks noGrp="1"/>
          </p:cNvSpPr>
          <p:nvPr>
            <p:ph sz="half" idx="4"/>
          </p:nvPr>
        </p:nvSpPr>
        <p:spPr>
          <a:xfrm>
            <a:off x="3714750" y="1685925"/>
            <a:ext cx="2800350" cy="2914650"/>
          </a:xfrm>
        </p:spPr>
        <p:txBody>
          <a:bodyPr vert="horz"/>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Tree>
    <p:extLst>
      <p:ext uri="{BB962C8B-B14F-4D97-AF65-F5344CB8AC3E}">
        <p14:creationId xmlns:p14="http://schemas.microsoft.com/office/powerpoint/2010/main" val="57250818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Date Placeholder 2"/>
          <p:cNvSpPr>
            <a:spLocks noGrp="1"/>
          </p:cNvSpPr>
          <p:nvPr>
            <p:ph type="dt" sz="half" idx="10"/>
          </p:nvPr>
        </p:nvSpPr>
        <p:spPr/>
        <p:txBody>
          <a:bodyPr/>
          <a:lstStyle/>
          <a:p>
            <a:endParaRPr lang="en-GB" dirty="0"/>
          </a:p>
        </p:txBody>
      </p:sp>
      <p:sp>
        <p:nvSpPr>
          <p:cNvPr id="4" name="Footer Placeholder 3"/>
          <p:cNvSpPr>
            <a:spLocks noGrp="1"/>
          </p:cNvSpPr>
          <p:nvPr>
            <p:ph type="ftr" sz="quarter" idx="11"/>
          </p:nvPr>
        </p:nvSpPr>
        <p:spPr/>
        <p:txBody>
          <a:bodyPr/>
          <a:lstStyle/>
          <a:p>
            <a:endParaRPr lang="en-GB" dirty="0"/>
          </a:p>
        </p:txBody>
      </p:sp>
      <p:sp>
        <p:nvSpPr>
          <p:cNvPr id="5" name="Slide Number Placeholder 4"/>
          <p:cNvSpPr>
            <a:spLocks noGrp="1"/>
          </p:cNvSpPr>
          <p:nvPr>
            <p:ph type="sldNum" sz="quarter" idx="12"/>
          </p:nvPr>
        </p:nvSpPr>
        <p:spPr/>
        <p:txBody>
          <a:bodyPr/>
          <a:lstStyle/>
          <a:p>
            <a:fld id="{0263A526-AD2D-480B-BCAB-F948E76199A8}" type="slidenum">
              <a:rPr lang="en-GB" smtClean="0"/>
              <a:pPr/>
              <a:t>‹#›</a:t>
            </a:fld>
            <a:endParaRPr lang="en-GB" dirty="0"/>
          </a:p>
        </p:txBody>
      </p:sp>
    </p:spTree>
    <p:extLst>
      <p:ext uri="{BB962C8B-B14F-4D97-AF65-F5344CB8AC3E}">
        <p14:creationId xmlns:p14="http://schemas.microsoft.com/office/powerpoint/2010/main" val="421205886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3" name="Footer Placeholder 2"/>
          <p:cNvSpPr>
            <a:spLocks noGrp="1"/>
          </p:cNvSpPr>
          <p:nvPr>
            <p:ph type="ftr" sz="quarter" idx="11"/>
          </p:nvPr>
        </p:nvSpPr>
        <p:spPr/>
        <p:txBody>
          <a:bodyPr/>
          <a:lstStyle/>
          <a:p>
            <a:endParaRPr lang="en-GB" dirty="0"/>
          </a:p>
        </p:txBody>
      </p:sp>
      <p:sp>
        <p:nvSpPr>
          <p:cNvPr id="4" name="Slide Number Placeholder 3"/>
          <p:cNvSpPr>
            <a:spLocks noGrp="1"/>
          </p:cNvSpPr>
          <p:nvPr>
            <p:ph type="sldNum" sz="quarter" idx="12"/>
          </p:nvPr>
        </p:nvSpPr>
        <p:spPr/>
        <p:txBody>
          <a:bodyPr/>
          <a:lstStyle/>
          <a:p>
            <a:fld id="{0263A526-AD2D-480B-BCAB-F948E76199A8}" type="slidenum">
              <a:rPr lang="en-GB" smtClean="0"/>
              <a:pPr/>
              <a:t>‹#›</a:t>
            </a:fld>
            <a:endParaRPr lang="en-GB" dirty="0"/>
          </a:p>
        </p:txBody>
      </p:sp>
    </p:spTree>
    <p:extLst>
      <p:ext uri="{BB962C8B-B14F-4D97-AF65-F5344CB8AC3E}">
        <p14:creationId xmlns:p14="http://schemas.microsoft.com/office/powerpoint/2010/main" val="313910667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8" name="Rectangle 7"/>
          <p:cNvSpPr/>
          <p:nvPr/>
        </p:nvSpPr>
        <p:spPr>
          <a:xfrm>
            <a:off x="0" y="0"/>
            <a:ext cx="6858000" cy="5143500"/>
          </a:xfrm>
          <a:prstGeom prst="rect">
            <a:avLst/>
          </a:prstGeom>
          <a:solidFill>
            <a:srgbClr val="FFFFFF"/>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350" dirty="0"/>
          </a:p>
        </p:txBody>
      </p:sp>
      <p:sp useBgFill="1">
        <p:nvSpPr>
          <p:cNvPr id="9" name="Rounded Rectangle 8"/>
          <p:cNvSpPr/>
          <p:nvPr/>
        </p:nvSpPr>
        <p:spPr>
          <a:xfrm>
            <a:off x="48006" y="52316"/>
            <a:ext cx="6760029" cy="5020056"/>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sz="1350" dirty="0"/>
          </a:p>
        </p:txBody>
      </p:sp>
      <p:sp>
        <p:nvSpPr>
          <p:cNvPr id="2" name="Title 1"/>
          <p:cNvSpPr>
            <a:spLocks noGrp="1"/>
          </p:cNvSpPr>
          <p:nvPr>
            <p:ph type="title"/>
          </p:nvPr>
        </p:nvSpPr>
        <p:spPr>
          <a:xfrm>
            <a:off x="685800" y="204788"/>
            <a:ext cx="5829300" cy="857250"/>
          </a:xfrm>
        </p:spPr>
        <p:txBody>
          <a:bodyPr anchor="b" anchorCtr="0"/>
          <a:lstStyle>
            <a:lvl1pPr algn="l">
              <a:buNone/>
              <a:defRPr sz="3000" b="0"/>
            </a:lvl1pPr>
          </a:lstStyle>
          <a:p>
            <a:r>
              <a:rPr kumimoji="0" lang="en-US"/>
              <a:t>Click to edit Master title style</a:t>
            </a:r>
          </a:p>
        </p:txBody>
      </p:sp>
      <p:sp>
        <p:nvSpPr>
          <p:cNvPr id="3" name="Text Placeholder 2"/>
          <p:cNvSpPr>
            <a:spLocks noGrp="1"/>
          </p:cNvSpPr>
          <p:nvPr>
            <p:ph type="body" idx="2"/>
          </p:nvPr>
        </p:nvSpPr>
        <p:spPr>
          <a:xfrm>
            <a:off x="685800" y="1200150"/>
            <a:ext cx="1428750" cy="3371850"/>
          </a:xfrm>
        </p:spPr>
        <p:txBody>
          <a:bodyPr/>
          <a:lstStyle>
            <a:lvl1pPr marL="0" indent="0">
              <a:buNone/>
              <a:defRPr sz="1350"/>
            </a:lvl1pPr>
            <a:lvl2pPr>
              <a:buNone/>
              <a:defRPr sz="900"/>
            </a:lvl2pPr>
            <a:lvl3pPr>
              <a:buNone/>
              <a:defRPr sz="750"/>
            </a:lvl3pPr>
            <a:lvl4pPr>
              <a:buNone/>
              <a:defRPr sz="675"/>
            </a:lvl4pPr>
            <a:lvl5pPr>
              <a:buNone/>
              <a:defRPr sz="675"/>
            </a:lvl5pPr>
          </a:lstStyle>
          <a:p>
            <a:pPr lvl="0" eaLnBrk="1" latinLnBrk="0" hangingPunct="1"/>
            <a:r>
              <a:rPr kumimoji="0" lang="en-US"/>
              <a:t>Click to edit Master text styles</a:t>
            </a:r>
          </a:p>
        </p:txBody>
      </p:sp>
      <p:sp>
        <p:nvSpPr>
          <p:cNvPr id="5" name="Date Placeholder 4"/>
          <p:cNvSpPr>
            <a:spLocks noGrp="1"/>
          </p:cNvSpPr>
          <p:nvPr>
            <p:ph type="dt" sz="half" idx="10"/>
          </p:nvPr>
        </p:nvSpPr>
        <p:spPr/>
        <p:txBody>
          <a:bodyPr/>
          <a:lstStyle/>
          <a:p>
            <a:endParaRPr lang="en-GB" dirty="0"/>
          </a:p>
        </p:txBody>
      </p:sp>
      <p:sp>
        <p:nvSpPr>
          <p:cNvPr id="6" name="Footer Placeholder 5"/>
          <p:cNvSpPr>
            <a:spLocks noGrp="1"/>
          </p:cNvSpPr>
          <p:nvPr>
            <p:ph type="ftr" sz="quarter" idx="11"/>
          </p:nvPr>
        </p:nvSpPr>
        <p:spPr/>
        <p:txBody>
          <a:bodyPr/>
          <a:lstStyle/>
          <a:p>
            <a:endParaRPr lang="en-GB" dirty="0"/>
          </a:p>
        </p:txBody>
      </p:sp>
      <p:sp>
        <p:nvSpPr>
          <p:cNvPr id="7" name="Slide Number Placeholder 6"/>
          <p:cNvSpPr>
            <a:spLocks noGrp="1"/>
          </p:cNvSpPr>
          <p:nvPr>
            <p:ph type="sldNum" sz="quarter" idx="12"/>
          </p:nvPr>
        </p:nvSpPr>
        <p:spPr/>
        <p:txBody>
          <a:bodyPr/>
          <a:lstStyle/>
          <a:p>
            <a:fld id="{0263A526-AD2D-480B-BCAB-F948E76199A8}" type="slidenum">
              <a:rPr lang="en-GB" smtClean="0"/>
              <a:pPr/>
              <a:t>‹#›</a:t>
            </a:fld>
            <a:endParaRPr lang="en-GB" dirty="0"/>
          </a:p>
        </p:txBody>
      </p:sp>
      <p:sp>
        <p:nvSpPr>
          <p:cNvPr id="11" name="Content Placeholder 10"/>
          <p:cNvSpPr>
            <a:spLocks noGrp="1"/>
          </p:cNvSpPr>
          <p:nvPr>
            <p:ph sz="quarter" idx="1"/>
          </p:nvPr>
        </p:nvSpPr>
        <p:spPr>
          <a:xfrm>
            <a:off x="2228850" y="1200150"/>
            <a:ext cx="4286250" cy="3371850"/>
          </a:xfrm>
        </p:spPr>
        <p:txBody>
          <a:bodyPr vert="horz"/>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Tree>
    <p:extLst>
      <p:ext uri="{BB962C8B-B14F-4D97-AF65-F5344CB8AC3E}">
        <p14:creationId xmlns:p14="http://schemas.microsoft.com/office/powerpoint/2010/main" val="26070846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3675413"/>
            <a:ext cx="5486400" cy="391716"/>
          </a:xfrm>
        </p:spPr>
        <p:txBody>
          <a:bodyPr anchor="ctr">
            <a:noAutofit/>
          </a:bodyPr>
          <a:lstStyle>
            <a:lvl1pPr algn="l">
              <a:buNone/>
              <a:defRPr sz="2100" b="0"/>
            </a:lvl1pPr>
          </a:lstStyle>
          <a:p>
            <a:r>
              <a:rPr kumimoji="0" lang="en-US"/>
              <a:t>Click to edit Master title style</a:t>
            </a:r>
          </a:p>
        </p:txBody>
      </p:sp>
      <p:sp>
        <p:nvSpPr>
          <p:cNvPr id="4" name="Text Placeholder 3"/>
          <p:cNvSpPr>
            <a:spLocks noGrp="1"/>
          </p:cNvSpPr>
          <p:nvPr>
            <p:ph type="body" sz="half" idx="2"/>
          </p:nvPr>
        </p:nvSpPr>
        <p:spPr>
          <a:xfrm>
            <a:off x="685800" y="4084369"/>
            <a:ext cx="5486400" cy="514350"/>
          </a:xfrm>
        </p:spPr>
        <p:txBody>
          <a:bodyPr/>
          <a:lstStyle>
            <a:lvl1pPr marL="0" indent="0">
              <a:buFontTx/>
              <a:buNone/>
              <a:defRPr sz="1200"/>
            </a:lvl1pPr>
            <a:lvl2pPr>
              <a:defRPr sz="900"/>
            </a:lvl2pPr>
            <a:lvl3pPr>
              <a:defRPr sz="750"/>
            </a:lvl3pPr>
            <a:lvl4pPr>
              <a:defRPr sz="675"/>
            </a:lvl4pPr>
            <a:lvl5pPr>
              <a:defRPr sz="675"/>
            </a:lvl5pPr>
          </a:lstStyle>
          <a:p>
            <a:pPr lvl="0" eaLnBrk="1" latinLnBrk="0" hangingPunct="1"/>
            <a:r>
              <a:rPr kumimoji="0" lang="en-US"/>
              <a:t>Click to edit Master text styles</a:t>
            </a:r>
          </a:p>
        </p:txBody>
      </p:sp>
      <p:sp>
        <p:nvSpPr>
          <p:cNvPr id="5" name="Date Placeholder 4"/>
          <p:cNvSpPr>
            <a:spLocks noGrp="1"/>
          </p:cNvSpPr>
          <p:nvPr>
            <p:ph type="dt" sz="half" idx="10"/>
          </p:nvPr>
        </p:nvSpPr>
        <p:spPr/>
        <p:txBody>
          <a:bodyPr/>
          <a:lstStyle/>
          <a:p>
            <a:endParaRPr lang="en-GB" dirty="0"/>
          </a:p>
        </p:txBody>
      </p:sp>
      <p:sp>
        <p:nvSpPr>
          <p:cNvPr id="6" name="Footer Placeholder 5"/>
          <p:cNvSpPr>
            <a:spLocks noGrp="1"/>
          </p:cNvSpPr>
          <p:nvPr>
            <p:ph type="ftr" sz="quarter" idx="11"/>
          </p:nvPr>
        </p:nvSpPr>
        <p:spPr>
          <a:xfrm>
            <a:off x="685800" y="4629150"/>
            <a:ext cx="2914650" cy="342900"/>
          </a:xfrm>
        </p:spPr>
        <p:txBody>
          <a:bodyPr/>
          <a:lstStyle/>
          <a:p>
            <a:endParaRPr lang="en-GB" dirty="0"/>
          </a:p>
        </p:txBody>
      </p:sp>
      <p:sp>
        <p:nvSpPr>
          <p:cNvPr id="7" name="Slide Number Placeholder 6"/>
          <p:cNvSpPr>
            <a:spLocks noGrp="1"/>
          </p:cNvSpPr>
          <p:nvPr>
            <p:ph type="sldNum" sz="quarter" idx="12"/>
          </p:nvPr>
        </p:nvSpPr>
        <p:spPr>
          <a:xfrm>
            <a:off x="109728" y="4656582"/>
            <a:ext cx="342900" cy="342900"/>
          </a:xfrm>
        </p:spPr>
        <p:txBody>
          <a:bodyPr/>
          <a:lstStyle/>
          <a:p>
            <a:fld id="{0263A526-AD2D-480B-BCAB-F948E76199A8}" type="slidenum">
              <a:rPr lang="en-GB" smtClean="0"/>
              <a:pPr/>
              <a:t>‹#›</a:t>
            </a:fld>
            <a:endParaRPr lang="en-GB" dirty="0"/>
          </a:p>
        </p:txBody>
      </p:sp>
      <p:sp>
        <p:nvSpPr>
          <p:cNvPr id="11" name="Rectangle 10"/>
          <p:cNvSpPr/>
          <p:nvPr/>
        </p:nvSpPr>
        <p:spPr>
          <a:xfrm flipV="1">
            <a:off x="51230" y="3512666"/>
            <a:ext cx="6755130" cy="68580"/>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350" dirty="0"/>
          </a:p>
        </p:txBody>
      </p:sp>
      <p:sp>
        <p:nvSpPr>
          <p:cNvPr id="12" name="Rectangle 11"/>
          <p:cNvSpPr/>
          <p:nvPr/>
        </p:nvSpPr>
        <p:spPr>
          <a:xfrm>
            <a:off x="51384" y="3487858"/>
            <a:ext cx="6754979" cy="34289"/>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350" dirty="0"/>
          </a:p>
        </p:txBody>
      </p:sp>
      <p:sp>
        <p:nvSpPr>
          <p:cNvPr id="13" name="Rectangle 12"/>
          <p:cNvSpPr/>
          <p:nvPr/>
        </p:nvSpPr>
        <p:spPr>
          <a:xfrm>
            <a:off x="51385" y="3579921"/>
            <a:ext cx="6754978" cy="36605"/>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350" dirty="0"/>
          </a:p>
        </p:txBody>
      </p:sp>
      <p:sp>
        <p:nvSpPr>
          <p:cNvPr id="3" name="Picture Placeholder 2"/>
          <p:cNvSpPr>
            <a:spLocks noGrp="1"/>
          </p:cNvSpPr>
          <p:nvPr>
            <p:ph type="pic" idx="1"/>
          </p:nvPr>
        </p:nvSpPr>
        <p:spPr>
          <a:xfrm>
            <a:off x="51234" y="50007"/>
            <a:ext cx="6751405" cy="3436144"/>
          </a:xfrm>
          <a:prstGeom prst="round2SameRect">
            <a:avLst>
              <a:gd name="adj1" fmla="val 7101"/>
              <a:gd name="adj2" fmla="val 0"/>
            </a:avLst>
          </a:prstGeom>
          <a:solidFill>
            <a:schemeClr val="bg2"/>
          </a:solidFill>
          <a:ln w="6350">
            <a:solidFill>
              <a:schemeClr val="tx1"/>
            </a:solidFill>
          </a:ln>
        </p:spPr>
        <p:txBody>
          <a:bodyPr/>
          <a:lstStyle>
            <a:lvl1pPr marL="0" indent="0">
              <a:buNone/>
              <a:defRPr sz="2400"/>
            </a:lvl1pPr>
          </a:lstStyle>
          <a:p>
            <a:r>
              <a:rPr kumimoji="0" lang="en-US"/>
              <a:t>Click icon to add picture</a:t>
            </a:r>
            <a:endParaRPr kumimoji="0" lang="en-US" dirty="0"/>
          </a:p>
        </p:txBody>
      </p:sp>
    </p:spTree>
    <p:extLst>
      <p:ext uri="{BB962C8B-B14F-4D97-AF65-F5344CB8AC3E}">
        <p14:creationId xmlns:p14="http://schemas.microsoft.com/office/powerpoint/2010/main" val="198391396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9" name="Rectangle 8"/>
          <p:cNvSpPr/>
          <p:nvPr/>
        </p:nvSpPr>
        <p:spPr>
          <a:xfrm>
            <a:off x="0" y="0"/>
            <a:ext cx="6858000" cy="51435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sz="1350" dirty="0"/>
          </a:p>
        </p:txBody>
      </p:sp>
      <p:sp>
        <p:nvSpPr>
          <p:cNvPr id="22" name="Title Placeholder 21"/>
          <p:cNvSpPr>
            <a:spLocks noGrp="1"/>
          </p:cNvSpPr>
          <p:nvPr>
            <p:ph type="title"/>
          </p:nvPr>
        </p:nvSpPr>
        <p:spPr>
          <a:xfrm>
            <a:off x="2171700" y="296144"/>
            <a:ext cx="4497685" cy="493563"/>
          </a:xfrm>
          <a:prstGeom prst="rect">
            <a:avLst/>
          </a:prstGeom>
        </p:spPr>
        <p:txBody>
          <a:bodyPr bIns="91440" anchor="b" anchorCtr="0">
            <a:normAutofit/>
          </a:bodyPr>
          <a:lstStyle/>
          <a:p>
            <a:r>
              <a:rPr kumimoji="0" lang="en-US" dirty="0"/>
              <a:t>Click to edit Master title </a:t>
            </a:r>
          </a:p>
        </p:txBody>
      </p:sp>
      <p:sp>
        <p:nvSpPr>
          <p:cNvPr id="13" name="Text Placeholder 12"/>
          <p:cNvSpPr>
            <a:spLocks noGrp="1"/>
          </p:cNvSpPr>
          <p:nvPr>
            <p:ph type="body" idx="1"/>
          </p:nvPr>
        </p:nvSpPr>
        <p:spPr>
          <a:xfrm>
            <a:off x="685800" y="1085850"/>
            <a:ext cx="5829300" cy="3429000"/>
          </a:xfrm>
          <a:prstGeom prst="rect">
            <a:avLst/>
          </a:prstGeom>
        </p:spPr>
        <p:txBody>
          <a:bodyPr>
            <a:normAutofit/>
          </a:bodyPr>
          <a:lstStyle/>
          <a:p>
            <a:pPr lvl="0" eaLnBrk="1" latinLnBrk="0" hangingPunct="1"/>
            <a:r>
              <a:rPr kumimoji="0" lang="en-US"/>
              <a:t>Click to edit Master text styles</a:t>
            </a:r>
          </a:p>
          <a:p>
            <a:pPr lvl="1" eaLnBrk="1" latinLnBrk="0" hangingPunct="1"/>
            <a:r>
              <a:rPr kumimoji="0" lang="en-US"/>
              <a:t>Second level</a:t>
            </a:r>
          </a:p>
          <a:p>
            <a:pPr lvl="2" eaLnBrk="1" latinLnBrk="0" hangingPunct="1"/>
            <a:r>
              <a:rPr kumimoji="0" lang="en-US"/>
              <a:t>Third level</a:t>
            </a:r>
          </a:p>
          <a:p>
            <a:pPr lvl="3" eaLnBrk="1" latinLnBrk="0" hangingPunct="1"/>
            <a:r>
              <a:rPr kumimoji="0" lang="en-US"/>
              <a:t>Fourth level</a:t>
            </a:r>
          </a:p>
          <a:p>
            <a:pPr lvl="4" eaLnBrk="1" latinLnBrk="0" hangingPunct="1"/>
            <a:r>
              <a:rPr kumimoji="0" lang="en-US"/>
              <a:t>Fifth level</a:t>
            </a:r>
          </a:p>
        </p:txBody>
      </p:sp>
      <p:sp>
        <p:nvSpPr>
          <p:cNvPr id="14" name="Date Placeholder 13"/>
          <p:cNvSpPr>
            <a:spLocks noGrp="1"/>
          </p:cNvSpPr>
          <p:nvPr>
            <p:ph type="dt" sz="half" idx="2"/>
          </p:nvPr>
        </p:nvSpPr>
        <p:spPr>
          <a:xfrm>
            <a:off x="4629150" y="4643437"/>
            <a:ext cx="1857375" cy="357188"/>
          </a:xfrm>
          <a:prstGeom prst="rect">
            <a:avLst/>
          </a:prstGeom>
        </p:spPr>
        <p:txBody>
          <a:bodyPr anchor="ctr" anchorCtr="0"/>
          <a:lstStyle>
            <a:lvl1pPr algn="r" eaLnBrk="1" latinLnBrk="0" hangingPunct="1">
              <a:defRPr kumimoji="0" sz="1050">
                <a:solidFill>
                  <a:schemeClr val="tx2"/>
                </a:solidFill>
              </a:defRPr>
            </a:lvl1pPr>
          </a:lstStyle>
          <a:p>
            <a:endParaRPr lang="en-GB" dirty="0"/>
          </a:p>
        </p:txBody>
      </p:sp>
      <p:sp>
        <p:nvSpPr>
          <p:cNvPr id="3" name="Footer Placeholder 2"/>
          <p:cNvSpPr>
            <a:spLocks noGrp="1"/>
          </p:cNvSpPr>
          <p:nvPr>
            <p:ph type="ftr" sz="quarter" idx="3"/>
          </p:nvPr>
        </p:nvSpPr>
        <p:spPr>
          <a:xfrm>
            <a:off x="685800" y="4629150"/>
            <a:ext cx="2971800" cy="342900"/>
          </a:xfrm>
          <a:prstGeom prst="rect">
            <a:avLst/>
          </a:prstGeom>
        </p:spPr>
        <p:txBody>
          <a:bodyPr anchor="ctr" anchorCtr="0"/>
          <a:lstStyle>
            <a:lvl1pPr eaLnBrk="1" latinLnBrk="0" hangingPunct="1">
              <a:defRPr kumimoji="0" sz="1050">
                <a:solidFill>
                  <a:schemeClr val="tx2"/>
                </a:solidFill>
              </a:defRPr>
            </a:lvl1pPr>
          </a:lstStyle>
          <a:p>
            <a:endParaRPr lang="en-GB" dirty="0"/>
          </a:p>
        </p:txBody>
      </p:sp>
      <p:sp>
        <p:nvSpPr>
          <p:cNvPr id="23" name="Slide Number Placeholder 22"/>
          <p:cNvSpPr>
            <a:spLocks noGrp="1"/>
          </p:cNvSpPr>
          <p:nvPr>
            <p:ph type="sldNum" sz="quarter" idx="4"/>
          </p:nvPr>
        </p:nvSpPr>
        <p:spPr>
          <a:xfrm>
            <a:off x="109728" y="4657725"/>
            <a:ext cx="342900" cy="342900"/>
          </a:xfrm>
          <a:prstGeom prst="ellipse">
            <a:avLst/>
          </a:prstGeom>
          <a:solidFill>
            <a:schemeClr val="accent1"/>
          </a:solidFill>
        </p:spPr>
        <p:txBody>
          <a:bodyPr wrap="none" lIns="0" tIns="0" rIns="0" bIns="0" anchor="ctr" anchorCtr="1">
            <a:noAutofit/>
          </a:bodyPr>
          <a:lstStyle>
            <a:lvl1pPr algn="ctr" eaLnBrk="1" latinLnBrk="0" hangingPunct="1">
              <a:defRPr kumimoji="0" sz="1050">
                <a:solidFill>
                  <a:srgbClr val="FFFFFF"/>
                </a:solidFill>
                <a:latin typeface="+mj-lt"/>
                <a:ea typeface="+mj-ea"/>
                <a:cs typeface="+mj-cs"/>
              </a:defRPr>
            </a:lvl1pPr>
          </a:lstStyle>
          <a:p>
            <a:fld id="{0263A526-AD2D-480B-BCAB-F948E76199A8}" type="slidenum">
              <a:rPr lang="en-GB" smtClean="0"/>
              <a:pPr/>
              <a:t>‹#›</a:t>
            </a:fld>
            <a:endParaRPr lang="en-GB" dirty="0"/>
          </a:p>
        </p:txBody>
      </p:sp>
      <p:pic>
        <p:nvPicPr>
          <p:cNvPr id="4" name="Picture 3" descr="A close up of a logo&#10;&#10;Description generated with high confidence">
            <a:extLst>
              <a:ext uri="{FF2B5EF4-FFF2-40B4-BE49-F238E27FC236}">
                <a16:creationId xmlns:a16="http://schemas.microsoft.com/office/drawing/2014/main" id="{83D0251D-F571-446D-A792-C08E39E89F7C}"/>
              </a:ext>
            </a:extLst>
          </p:cNvPr>
          <p:cNvPicPr>
            <a:picLocks/>
          </p:cNvPicPr>
          <p:nvPr/>
        </p:nvPicPr>
        <p:blipFill rotWithShape="1">
          <a:blip r:embed="rId19">
            <a:extLst>
              <a:ext uri="{28A0092B-C50C-407E-A947-70E740481C1C}">
                <a14:useLocalDpi xmlns:a14="http://schemas.microsoft.com/office/drawing/2010/main" val="0"/>
              </a:ext>
            </a:extLst>
          </a:blip>
          <a:srcRect t="47736" b="16188"/>
          <a:stretch/>
        </p:blipFill>
        <p:spPr>
          <a:xfrm>
            <a:off x="1959" y="4565005"/>
            <a:ext cx="6856041" cy="589806"/>
          </a:xfrm>
          <a:prstGeom prst="rect">
            <a:avLst/>
          </a:prstGeom>
        </p:spPr>
      </p:pic>
      <p:pic>
        <p:nvPicPr>
          <p:cNvPr id="10" name="Picture 9" descr="Office for Statistics Regulation">
            <a:extLst>
              <a:ext uri="{FF2B5EF4-FFF2-40B4-BE49-F238E27FC236}">
                <a16:creationId xmlns:a16="http://schemas.microsoft.com/office/drawing/2014/main" id="{150D3E53-5FE3-46F3-BCD6-0C2E1A9010EE}"/>
              </a:ext>
            </a:extLst>
          </p:cNvPr>
          <p:cNvPicPr>
            <a:picLocks noChangeAspect="1"/>
          </p:cNvPicPr>
          <p:nvPr/>
        </p:nvPicPr>
        <p:blipFill>
          <a:blip r:embed="rId20" cstate="print">
            <a:extLst>
              <a:ext uri="{28A0092B-C50C-407E-A947-70E740481C1C}">
                <a14:useLocalDpi xmlns:a14="http://schemas.microsoft.com/office/drawing/2010/main" val="0"/>
              </a:ext>
            </a:extLst>
          </a:blip>
          <a:stretch>
            <a:fillRect/>
          </a:stretch>
        </p:blipFill>
        <p:spPr>
          <a:xfrm>
            <a:off x="332656" y="323875"/>
            <a:ext cx="1701000" cy="356525"/>
          </a:xfrm>
          <a:prstGeom prst="rect">
            <a:avLst/>
          </a:prstGeom>
        </p:spPr>
      </p:pic>
      <p:pic>
        <p:nvPicPr>
          <p:cNvPr id="11" name="Picture 10" descr="A close up of a logo&#10;&#10;Description generated with high confidence">
            <a:extLst>
              <a:ext uri="{FF2B5EF4-FFF2-40B4-BE49-F238E27FC236}">
                <a16:creationId xmlns:a16="http://schemas.microsoft.com/office/drawing/2014/main" id="{B252F67C-A3ED-4D9E-9B6A-E475A288DEA8}"/>
              </a:ext>
            </a:extLst>
          </p:cNvPr>
          <p:cNvPicPr>
            <a:picLocks/>
          </p:cNvPicPr>
          <p:nvPr userDrawn="1"/>
        </p:nvPicPr>
        <p:blipFill rotWithShape="1">
          <a:blip r:embed="rId19">
            <a:extLst>
              <a:ext uri="{28A0092B-C50C-407E-A947-70E740481C1C}">
                <a14:useLocalDpi xmlns:a14="http://schemas.microsoft.com/office/drawing/2010/main" val="0"/>
              </a:ext>
            </a:extLst>
          </a:blip>
          <a:srcRect t="47736" b="16188"/>
          <a:stretch/>
        </p:blipFill>
        <p:spPr>
          <a:xfrm>
            <a:off x="1959" y="4565005"/>
            <a:ext cx="6856041" cy="589806"/>
          </a:xfrm>
          <a:prstGeom prst="rect">
            <a:avLst/>
          </a:prstGeom>
        </p:spPr>
      </p:pic>
      <p:pic>
        <p:nvPicPr>
          <p:cNvPr id="12" name="Picture 11" descr="Office for Statistics Regulation">
            <a:extLst>
              <a:ext uri="{FF2B5EF4-FFF2-40B4-BE49-F238E27FC236}">
                <a16:creationId xmlns:a16="http://schemas.microsoft.com/office/drawing/2014/main" id="{42876023-230E-419F-9631-706C77DA6B2C}"/>
              </a:ext>
            </a:extLst>
          </p:cNvPr>
          <p:cNvPicPr>
            <a:picLocks noChangeAspect="1"/>
          </p:cNvPicPr>
          <p:nvPr userDrawn="1"/>
        </p:nvPicPr>
        <p:blipFill>
          <a:blip r:embed="rId20" cstate="print">
            <a:extLst>
              <a:ext uri="{28A0092B-C50C-407E-A947-70E740481C1C}">
                <a14:useLocalDpi xmlns:a14="http://schemas.microsoft.com/office/drawing/2010/main" val="0"/>
              </a:ext>
            </a:extLst>
          </a:blip>
          <a:stretch>
            <a:fillRect/>
          </a:stretch>
        </p:blipFill>
        <p:spPr>
          <a:xfrm>
            <a:off x="332656" y="323875"/>
            <a:ext cx="1701000" cy="356525"/>
          </a:xfrm>
          <a:prstGeom prst="rect">
            <a:avLst/>
          </a:prstGeom>
        </p:spPr>
      </p:pic>
    </p:spTree>
    <p:extLst>
      <p:ext uri="{BB962C8B-B14F-4D97-AF65-F5344CB8AC3E}">
        <p14:creationId xmlns:p14="http://schemas.microsoft.com/office/powerpoint/2010/main" val="1403959170"/>
      </p:ext>
    </p:extLst>
  </p:cSld>
  <p:clrMap bg1="lt1" tx1="dk1" bg2="lt2" tx2="dk2" accent1="accent1" accent2="accent2" accent3="accent3" accent4="accent4" accent5="accent5" accent6="accent6" hlink="hlink" folHlink="folHlink"/>
  <p:sldLayoutIdLst>
    <p:sldLayoutId id="2147483737" r:id="rId1"/>
    <p:sldLayoutId id="2147483738" r:id="rId2"/>
    <p:sldLayoutId id="2147483739" r:id="rId3"/>
    <p:sldLayoutId id="2147483740" r:id="rId4"/>
    <p:sldLayoutId id="2147483741" r:id="rId5"/>
    <p:sldLayoutId id="2147483742" r:id="rId6"/>
    <p:sldLayoutId id="2147483743" r:id="rId7"/>
    <p:sldLayoutId id="2147483744" r:id="rId8"/>
    <p:sldLayoutId id="2147483745" r:id="rId9"/>
    <p:sldLayoutId id="2147483746" r:id="rId10"/>
    <p:sldLayoutId id="2147483747" r:id="rId11"/>
    <p:sldLayoutId id="2147483748" r:id="rId12"/>
    <p:sldLayoutId id="2147483749" r:id="rId13"/>
    <p:sldLayoutId id="2147483750" r:id="rId14"/>
    <p:sldLayoutId id="2147483649" r:id="rId15"/>
    <p:sldLayoutId id="2147483672" r:id="rId16"/>
    <p:sldLayoutId id="2147483675" r:id="rId17"/>
  </p:sldLayoutIdLst>
  <p:hf hdr="0" ftr="0" dt="0"/>
  <p:txStyles>
    <p:titleStyle>
      <a:lvl1pPr algn="l" rtl="0" eaLnBrk="1" latinLnBrk="0" hangingPunct="1">
        <a:spcBef>
          <a:spcPct val="0"/>
        </a:spcBef>
        <a:buNone/>
        <a:defRPr kumimoji="0" sz="3000" kern="1200">
          <a:solidFill>
            <a:srgbClr val="003D59"/>
          </a:solidFill>
          <a:latin typeface="+mj-lt"/>
          <a:ea typeface="+mj-ea"/>
          <a:cs typeface="+mj-cs"/>
        </a:defRPr>
      </a:lvl1pPr>
    </p:titleStyle>
    <p:bodyStyle>
      <a:lvl1pPr marL="205740" indent="-205740" algn="l" rtl="0" eaLnBrk="1" latinLnBrk="0" hangingPunct="1">
        <a:spcBef>
          <a:spcPts val="435"/>
        </a:spcBef>
        <a:buClr>
          <a:schemeClr val="accent1"/>
        </a:buClr>
        <a:buSzPct val="85000"/>
        <a:buFont typeface="Wingdings 2"/>
        <a:buChar char=""/>
        <a:defRPr kumimoji="0" sz="1950" kern="1200">
          <a:solidFill>
            <a:schemeClr val="tx1"/>
          </a:solidFill>
          <a:latin typeface="+mn-lt"/>
          <a:ea typeface="+mn-ea"/>
          <a:cs typeface="+mn-cs"/>
        </a:defRPr>
      </a:lvl1pPr>
      <a:lvl2pPr marL="411480" indent="-171450" algn="l" rtl="0" eaLnBrk="1" latinLnBrk="0" hangingPunct="1">
        <a:spcBef>
          <a:spcPts val="278"/>
        </a:spcBef>
        <a:buClr>
          <a:schemeClr val="accent2"/>
        </a:buClr>
        <a:buSzPct val="85000"/>
        <a:buFont typeface="Wingdings 2"/>
        <a:buChar char=""/>
        <a:defRPr kumimoji="0" sz="1800" kern="1200">
          <a:solidFill>
            <a:schemeClr val="tx1"/>
          </a:solidFill>
          <a:latin typeface="+mn-lt"/>
          <a:ea typeface="+mn-ea"/>
          <a:cs typeface="+mn-cs"/>
        </a:defRPr>
      </a:lvl2pPr>
      <a:lvl3pPr marL="617220" indent="-171450" algn="l" rtl="0" eaLnBrk="1" latinLnBrk="0" hangingPunct="1">
        <a:spcBef>
          <a:spcPts val="278"/>
        </a:spcBef>
        <a:buClr>
          <a:schemeClr val="accent1">
            <a:tint val="60000"/>
          </a:schemeClr>
        </a:buClr>
        <a:buSzPct val="85000"/>
        <a:buFont typeface="Wingdings 2"/>
        <a:buChar char=""/>
        <a:defRPr kumimoji="0" sz="1500" kern="1200">
          <a:solidFill>
            <a:schemeClr val="tx1"/>
          </a:solidFill>
          <a:latin typeface="+mn-lt"/>
          <a:ea typeface="+mn-ea"/>
          <a:cs typeface="+mn-cs"/>
        </a:defRPr>
      </a:lvl3pPr>
      <a:lvl4pPr marL="822960" indent="-171450" algn="l" rtl="0" eaLnBrk="1" latinLnBrk="0" hangingPunct="1">
        <a:spcBef>
          <a:spcPts val="278"/>
        </a:spcBef>
        <a:buClr>
          <a:schemeClr val="accent3"/>
        </a:buClr>
        <a:buSzPct val="80000"/>
        <a:buFont typeface="Wingdings 2"/>
        <a:buChar char=""/>
        <a:defRPr kumimoji="0" sz="1500" kern="1200">
          <a:solidFill>
            <a:schemeClr val="tx1"/>
          </a:solidFill>
          <a:latin typeface="+mn-lt"/>
          <a:ea typeface="+mn-ea"/>
          <a:cs typeface="+mn-cs"/>
        </a:defRPr>
      </a:lvl4pPr>
      <a:lvl5pPr marL="1028700" indent="-171450" algn="l" rtl="0" eaLnBrk="1" latinLnBrk="0" hangingPunct="1">
        <a:spcBef>
          <a:spcPts val="278"/>
        </a:spcBef>
        <a:buClr>
          <a:schemeClr val="accent3"/>
        </a:buClr>
        <a:buFontTx/>
        <a:buChar char="o"/>
        <a:defRPr kumimoji="0" sz="1500" kern="1200">
          <a:solidFill>
            <a:schemeClr val="tx1"/>
          </a:solidFill>
          <a:latin typeface="+mn-lt"/>
          <a:ea typeface="+mn-ea"/>
          <a:cs typeface="+mn-cs"/>
        </a:defRPr>
      </a:lvl5pPr>
      <a:lvl6pPr marL="1234440" indent="-171450" algn="l" rtl="0" eaLnBrk="1" latinLnBrk="0" hangingPunct="1">
        <a:spcBef>
          <a:spcPts val="278"/>
        </a:spcBef>
        <a:buClr>
          <a:schemeClr val="accent3"/>
        </a:buClr>
        <a:buChar char="•"/>
        <a:defRPr kumimoji="0" sz="1350" kern="1200" baseline="0">
          <a:solidFill>
            <a:schemeClr val="tx1"/>
          </a:solidFill>
          <a:latin typeface="+mn-lt"/>
          <a:ea typeface="+mn-ea"/>
          <a:cs typeface="+mn-cs"/>
        </a:defRPr>
      </a:lvl6pPr>
      <a:lvl7pPr marL="1440180" indent="-171450" algn="l" rtl="0" eaLnBrk="1" latinLnBrk="0" hangingPunct="1">
        <a:spcBef>
          <a:spcPts val="278"/>
        </a:spcBef>
        <a:buClr>
          <a:schemeClr val="accent2"/>
        </a:buClr>
        <a:buChar char="•"/>
        <a:defRPr kumimoji="0" sz="1350" kern="1200">
          <a:solidFill>
            <a:schemeClr val="tx1"/>
          </a:solidFill>
          <a:latin typeface="+mn-lt"/>
          <a:ea typeface="+mn-ea"/>
          <a:cs typeface="+mn-cs"/>
        </a:defRPr>
      </a:lvl7pPr>
      <a:lvl8pPr marL="1645920" indent="-171450" algn="l" rtl="0" eaLnBrk="1" latinLnBrk="0" hangingPunct="1">
        <a:spcBef>
          <a:spcPts val="278"/>
        </a:spcBef>
        <a:buClr>
          <a:schemeClr val="accent1">
            <a:tint val="60000"/>
          </a:schemeClr>
        </a:buClr>
        <a:buChar char="•"/>
        <a:defRPr kumimoji="0" sz="1350" kern="1200">
          <a:solidFill>
            <a:schemeClr val="tx1"/>
          </a:solidFill>
          <a:latin typeface="+mn-lt"/>
          <a:ea typeface="+mn-ea"/>
          <a:cs typeface="+mn-cs"/>
        </a:defRPr>
      </a:lvl8pPr>
      <a:lvl9pPr marL="1851660" indent="-171450" algn="l" rtl="0" eaLnBrk="1" latinLnBrk="0" hangingPunct="1">
        <a:spcBef>
          <a:spcPts val="278"/>
        </a:spcBef>
        <a:buClr>
          <a:schemeClr val="accent2">
            <a:tint val="60000"/>
          </a:schemeClr>
        </a:buClr>
        <a:buChar char="•"/>
        <a:defRPr kumimoji="0" sz="135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342900" algn="l" rtl="0" eaLnBrk="1" latinLnBrk="0" hangingPunct="1">
        <a:defRPr kumimoji="0" kern="1200">
          <a:solidFill>
            <a:schemeClr val="tx1"/>
          </a:solidFill>
          <a:latin typeface="+mn-lt"/>
          <a:ea typeface="+mn-ea"/>
          <a:cs typeface="+mn-cs"/>
        </a:defRPr>
      </a:lvl2pPr>
      <a:lvl3pPr marL="685800" algn="l" rtl="0" eaLnBrk="1" latinLnBrk="0" hangingPunct="1">
        <a:defRPr kumimoji="0" kern="1200">
          <a:solidFill>
            <a:schemeClr val="tx1"/>
          </a:solidFill>
          <a:latin typeface="+mn-lt"/>
          <a:ea typeface="+mn-ea"/>
          <a:cs typeface="+mn-cs"/>
        </a:defRPr>
      </a:lvl3pPr>
      <a:lvl4pPr marL="1028700" algn="l" rtl="0" eaLnBrk="1" latinLnBrk="0" hangingPunct="1">
        <a:defRPr kumimoji="0" kern="1200">
          <a:solidFill>
            <a:schemeClr val="tx1"/>
          </a:solidFill>
          <a:latin typeface="+mn-lt"/>
          <a:ea typeface="+mn-ea"/>
          <a:cs typeface="+mn-cs"/>
        </a:defRPr>
      </a:lvl4pPr>
      <a:lvl5pPr marL="1371600" algn="l" rtl="0" eaLnBrk="1" latinLnBrk="0" hangingPunct="1">
        <a:defRPr kumimoji="0" kern="1200">
          <a:solidFill>
            <a:schemeClr val="tx1"/>
          </a:solidFill>
          <a:latin typeface="+mn-lt"/>
          <a:ea typeface="+mn-ea"/>
          <a:cs typeface="+mn-cs"/>
        </a:defRPr>
      </a:lvl5pPr>
      <a:lvl6pPr marL="1714500" algn="l" rtl="0" eaLnBrk="1" latinLnBrk="0" hangingPunct="1">
        <a:defRPr kumimoji="0" kern="1200">
          <a:solidFill>
            <a:schemeClr val="tx1"/>
          </a:solidFill>
          <a:latin typeface="+mn-lt"/>
          <a:ea typeface="+mn-ea"/>
          <a:cs typeface="+mn-cs"/>
        </a:defRPr>
      </a:lvl6pPr>
      <a:lvl7pPr marL="2057400" algn="l" rtl="0" eaLnBrk="1" latinLnBrk="0" hangingPunct="1">
        <a:defRPr kumimoji="0" kern="1200">
          <a:solidFill>
            <a:schemeClr val="tx1"/>
          </a:solidFill>
          <a:latin typeface="+mn-lt"/>
          <a:ea typeface="+mn-ea"/>
          <a:cs typeface="+mn-cs"/>
        </a:defRPr>
      </a:lvl7pPr>
      <a:lvl8pPr marL="2400300" algn="l" rtl="0" eaLnBrk="1" latinLnBrk="0" hangingPunct="1">
        <a:defRPr kumimoji="0" kern="1200">
          <a:solidFill>
            <a:schemeClr val="tx1"/>
          </a:solidFill>
          <a:latin typeface="+mn-lt"/>
          <a:ea typeface="+mn-ea"/>
          <a:cs typeface="+mn-cs"/>
        </a:defRPr>
      </a:lvl8pPr>
      <a:lvl9pPr marL="27432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3.xml"/></Relationships>
</file>

<file path=ppt/slides/_rels/slide1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0.xml"/><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11.xml"/><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3.xml"/><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5.xml"/><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3" Type="http://schemas.openxmlformats.org/officeDocument/2006/relationships/hyperlink" Target="https://gss.civilservice.gov.uk/user-facing-pages/housing-and-planning-statistics/" TargetMode="External"/><Relationship Id="rId2" Type="http://schemas.openxmlformats.org/officeDocument/2006/relationships/notesSlide" Target="../notesSlides/notesSlide16.xml"/><Relationship Id="rId1" Type="http://schemas.openxmlformats.org/officeDocument/2006/relationships/slideLayout" Target="../slideLayouts/slideLayout13.xml"/></Relationships>
</file>

<file path=ppt/slides/_rels/slide1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7.xml"/><Relationship Id="rId1" Type="http://schemas.openxmlformats.org/officeDocument/2006/relationships/slideLayout" Target="../slideLayouts/slideLayout13.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3.xml"/></Relationships>
</file>

<file path=ppt/slides/_rels/slide19.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19.xml"/><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13.xml"/></Relationships>
</file>

<file path=ppt/slides/_rels/slide2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0.xml"/><Relationship Id="rId1" Type="http://schemas.openxmlformats.org/officeDocument/2006/relationships/slideLayout" Target="../slideLayouts/slideLayout13.xml"/></Relationships>
</file>

<file path=ppt/slides/_rels/slide2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1.xml"/><Relationship Id="rId1" Type="http://schemas.openxmlformats.org/officeDocument/2006/relationships/slideLayout" Target="../slideLayouts/slideLayout13.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3.xml"/></Relationships>
</file>

<file path=ppt/slides/_rels/slide2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3.xml"/><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xml"/><Relationship Id="rId1" Type="http://schemas.openxmlformats.org/officeDocument/2006/relationships/slideLayout" Target="../slideLayouts/slideLayout13.xml"/><Relationship Id="rId4" Type="http://schemas.openxmlformats.org/officeDocument/2006/relationships/image" Target="../media/image7.jpeg"/></Relationships>
</file>

<file path=ppt/slides/_rels/slide4.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4.xml"/><Relationship Id="rId1" Type="http://schemas.openxmlformats.org/officeDocument/2006/relationships/slideLayout" Target="../slideLayouts/slideLayout13.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5.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5.xml"/><Relationship Id="rId1" Type="http://schemas.openxmlformats.org/officeDocument/2006/relationships/slideLayout" Target="../slideLayouts/slideLayout13.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6.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6.xml"/><Relationship Id="rId1" Type="http://schemas.openxmlformats.org/officeDocument/2006/relationships/slideLayout" Target="../slideLayouts/slideLayout13.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7.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7.xml"/><Relationship Id="rId1" Type="http://schemas.openxmlformats.org/officeDocument/2006/relationships/slideLayout" Target="../slideLayouts/slideLayout13.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8.xml.rels><?xml version="1.0" encoding="UTF-8" standalone="yes"?>
<Relationships xmlns="http://schemas.openxmlformats.org/package/2006/relationships"><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notesSlide" Target="../notesSlides/notesSlide8.xml"/><Relationship Id="rId1" Type="http://schemas.openxmlformats.org/officeDocument/2006/relationships/slideLayout" Target="../slideLayouts/slideLayout13.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9.xml.rels><?xml version="1.0" encoding="UTF-8" standalone="yes"?>
<Relationships xmlns="http://schemas.openxmlformats.org/package/2006/relationships"><Relationship Id="rId3" Type="http://schemas.openxmlformats.org/officeDocument/2006/relationships/diagramData" Target="../diagrams/data6.xml"/><Relationship Id="rId7" Type="http://schemas.microsoft.com/office/2007/relationships/diagramDrawing" Target="../diagrams/drawing6.xml"/><Relationship Id="rId2" Type="http://schemas.openxmlformats.org/officeDocument/2006/relationships/notesSlide" Target="../notesSlides/notesSlide9.xml"/><Relationship Id="rId1" Type="http://schemas.openxmlformats.org/officeDocument/2006/relationships/slideLayout" Target="../slideLayouts/slideLayout13.xml"/><Relationship Id="rId6" Type="http://schemas.openxmlformats.org/officeDocument/2006/relationships/diagramColors" Target="../diagrams/colors6.xml"/><Relationship Id="rId5" Type="http://schemas.openxmlformats.org/officeDocument/2006/relationships/diagramQuickStyle" Target="../diagrams/quickStyle6.xml"/><Relationship Id="rId4" Type="http://schemas.openxmlformats.org/officeDocument/2006/relationships/diagramLayout" Target="../diagrams/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007D0488-C021-4323-AB6F-E2AD6DC1C029}"/>
              </a:ext>
            </a:extLst>
          </p:cNvPr>
          <p:cNvSpPr>
            <a:spLocks noGrp="1"/>
          </p:cNvSpPr>
          <p:nvPr>
            <p:ph type="title"/>
          </p:nvPr>
        </p:nvSpPr>
        <p:spPr>
          <a:xfrm>
            <a:off x="458670" y="1221600"/>
            <a:ext cx="5821970" cy="1782198"/>
          </a:xfrm>
        </p:spPr>
        <p:txBody>
          <a:bodyPr>
            <a:normAutofit/>
          </a:bodyPr>
          <a:lstStyle/>
          <a:p>
            <a:pPr algn="ctr"/>
            <a:r>
              <a:rPr lang="en-GB" sz="5025" dirty="0">
                <a:solidFill>
                  <a:srgbClr val="002D46"/>
                </a:solidFill>
                <a:latin typeface="Arial" panose="020B0604020202020204" pitchFamily="34" charset="0"/>
                <a:cs typeface="Arial" panose="020B0604020202020204" pitchFamily="34" charset="0"/>
              </a:rPr>
              <a:t>Regulation Showcase</a:t>
            </a:r>
            <a:endParaRPr lang="en-GB" dirty="0">
              <a:latin typeface="Arial" panose="020B0604020202020204" pitchFamily="34" charset="0"/>
              <a:cs typeface="Arial" panose="020B0604020202020204" pitchFamily="34" charset="0"/>
            </a:endParaRPr>
          </a:p>
        </p:txBody>
      </p:sp>
      <p:sp>
        <p:nvSpPr>
          <p:cNvPr id="5" name="Title 1">
            <a:extLst>
              <a:ext uri="{FF2B5EF4-FFF2-40B4-BE49-F238E27FC236}">
                <a16:creationId xmlns:a16="http://schemas.microsoft.com/office/drawing/2014/main" id="{1BF72C2C-A826-40E9-880E-58146AD90782}"/>
              </a:ext>
            </a:extLst>
          </p:cNvPr>
          <p:cNvSpPr txBox="1">
            <a:spLocks/>
          </p:cNvSpPr>
          <p:nvPr/>
        </p:nvSpPr>
        <p:spPr>
          <a:xfrm>
            <a:off x="404664" y="3507854"/>
            <a:ext cx="5821970" cy="792088"/>
          </a:xfrm>
          <a:prstGeom prst="rect">
            <a:avLst/>
          </a:prstGeom>
        </p:spPr>
        <p:txBody>
          <a:bodyPr vert="horz" lIns="0" tIns="0" rIns="0" bIns="0" rtlCol="0" anchor="t" anchorCtr="0">
            <a:normAutofit/>
          </a:bodyPr>
          <a:lstStyle>
            <a:lvl1pPr algn="l" rtl="0" eaLnBrk="1" latinLnBrk="0" hangingPunct="1">
              <a:spcBef>
                <a:spcPct val="0"/>
              </a:spcBef>
              <a:buNone/>
              <a:defRPr kumimoji="0" lang="en-GB" sz="3600" b="1" kern="1200" dirty="0">
                <a:solidFill>
                  <a:srgbClr val="004366"/>
                </a:solidFill>
                <a:latin typeface="+mn-lt"/>
                <a:ea typeface="+mn-ea"/>
                <a:cs typeface="+mn-cs"/>
              </a:defRPr>
            </a:lvl1pPr>
          </a:lstStyle>
          <a:p>
            <a:pPr algn="ctr">
              <a:spcAft>
                <a:spcPts val="1200"/>
              </a:spcAft>
            </a:pPr>
            <a:r>
              <a:rPr lang="en-GB" sz="2800" dirty="0">
                <a:solidFill>
                  <a:srgbClr val="002D46"/>
                </a:solidFill>
                <a:latin typeface="Arial" panose="020B0604020202020204" pitchFamily="34" charset="0"/>
                <a:cs typeface="Arial" panose="020B0604020202020204" pitchFamily="34" charset="0"/>
              </a:rPr>
              <a:t>#OSRconf2019</a:t>
            </a:r>
          </a:p>
          <a:p>
            <a:pPr algn="ctr"/>
            <a:endParaRPr lang="en-GB" sz="7200" b="0" dirty="0">
              <a:solidFill>
                <a:srgbClr val="002D46"/>
              </a:solidFill>
            </a:endParaRPr>
          </a:p>
          <a:p>
            <a:pPr algn="ctr"/>
            <a:endParaRPr lang="en-GB" sz="4800" dirty="0">
              <a:solidFill>
                <a:srgbClr val="002D46"/>
              </a:solidFill>
            </a:endParaRPr>
          </a:p>
          <a:p>
            <a:pPr algn="ctr"/>
            <a:endParaRPr lang="en-GB" sz="4800" dirty="0">
              <a:solidFill>
                <a:srgbClr val="002D46"/>
              </a:solidFill>
            </a:endParaRPr>
          </a:p>
          <a:p>
            <a:pPr algn="ctr"/>
            <a:endParaRPr lang="en-GB" sz="4800" dirty="0">
              <a:solidFill>
                <a:srgbClr val="002D46"/>
              </a:solidFill>
            </a:endParaRPr>
          </a:p>
          <a:p>
            <a:pPr algn="ctr"/>
            <a:endParaRPr lang="en-GB" sz="2700" dirty="0"/>
          </a:p>
        </p:txBody>
      </p:sp>
    </p:spTree>
    <p:extLst>
      <p:ext uri="{BB962C8B-B14F-4D97-AF65-F5344CB8AC3E}">
        <p14:creationId xmlns:p14="http://schemas.microsoft.com/office/powerpoint/2010/main" val="1635148944"/>
      </p:ext>
    </p:extLst>
  </p:cSld>
  <p:clrMapOvr>
    <a:masterClrMapping/>
  </p:clrMapOvr>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D0FD733F-6BD5-4ED8-A11C-5C09AFB3057A}"/>
              </a:ext>
            </a:extLst>
          </p:cNvPr>
          <p:cNvSpPr>
            <a:spLocks noGrp="1"/>
          </p:cNvSpPr>
          <p:nvPr>
            <p:ph type="body" sz="quarter" idx="14"/>
          </p:nvPr>
        </p:nvSpPr>
        <p:spPr>
          <a:xfrm>
            <a:off x="332656" y="1635646"/>
            <a:ext cx="5976664" cy="2852685"/>
          </a:xfrm>
        </p:spPr>
        <p:txBody>
          <a:bodyPr>
            <a:normAutofit/>
          </a:bodyPr>
          <a:lstStyle/>
          <a:p>
            <a:r>
              <a:rPr lang="en-GB" sz="1800" b="0" dirty="0">
                <a:latin typeface="Arial" panose="020B0604020202020204" pitchFamily="34" charset="0"/>
                <a:cs typeface="Arial" panose="020B0604020202020204" pitchFamily="34" charset="0"/>
              </a:rPr>
              <a:t>Regulators from across our three sites</a:t>
            </a:r>
          </a:p>
          <a:p>
            <a:r>
              <a:rPr lang="en-GB" sz="1800" b="0" dirty="0">
                <a:latin typeface="Arial" panose="020B0604020202020204" pitchFamily="34" charset="0"/>
                <a:cs typeface="Arial" panose="020B0604020202020204" pitchFamily="34" charset="0"/>
              </a:rPr>
              <a:t>Working across the UK as one </a:t>
            </a:r>
          </a:p>
          <a:p>
            <a:r>
              <a:rPr lang="en-GB" sz="1800" b="0" dirty="0">
                <a:latin typeface="Arial" panose="020B0604020202020204" pitchFamily="34" charset="0"/>
                <a:cs typeface="Arial" panose="020B0604020202020204" pitchFamily="34" charset="0"/>
              </a:rPr>
              <a:t>Working with our full toolkit under one mission </a:t>
            </a:r>
          </a:p>
          <a:p>
            <a:r>
              <a:rPr lang="en-GB" sz="1800" b="0" dirty="0">
                <a:latin typeface="Arial" panose="020B0604020202020204" pitchFamily="34" charset="0"/>
                <a:cs typeface="Arial" panose="020B0604020202020204" pitchFamily="34" charset="0"/>
              </a:rPr>
              <a:t>Delve more into how we go about upholding the </a:t>
            </a:r>
            <a:r>
              <a:rPr lang="en-GB" sz="1800" b="0" dirty="0">
                <a:solidFill>
                  <a:srgbClr val="9AB802"/>
                </a:solidFill>
                <a:latin typeface="Arial" panose="020B0604020202020204" pitchFamily="34" charset="0"/>
                <a:cs typeface="Arial" panose="020B0604020202020204" pitchFamily="34" charset="0"/>
              </a:rPr>
              <a:t>trustworthiness, quality and value of statistics</a:t>
            </a:r>
          </a:p>
          <a:p>
            <a:r>
              <a:rPr lang="en-GB" sz="1800" b="0" dirty="0">
                <a:latin typeface="Arial" panose="020B0604020202020204" pitchFamily="34" charset="0"/>
                <a:cs typeface="Arial" panose="020B0604020202020204" pitchFamily="34" charset="0"/>
              </a:rPr>
              <a:t>Impact and outcomes showcase</a:t>
            </a:r>
          </a:p>
          <a:p>
            <a:pPr marL="0" indent="0">
              <a:buNone/>
            </a:pPr>
            <a:endParaRPr lang="en-GB" sz="2000" b="0" dirty="0">
              <a:latin typeface="Arial" panose="020B0604020202020204" pitchFamily="34" charset="0"/>
              <a:cs typeface="Arial" panose="020B0604020202020204" pitchFamily="34" charset="0"/>
            </a:endParaRPr>
          </a:p>
          <a:p>
            <a:pPr marL="0" indent="0">
              <a:buNone/>
            </a:pPr>
            <a:endParaRPr lang="en-GB" sz="2000" dirty="0">
              <a:latin typeface="Arial" panose="020B0604020202020204" pitchFamily="34" charset="0"/>
              <a:cs typeface="Arial" panose="020B0604020202020204" pitchFamily="34" charset="0"/>
            </a:endParaRPr>
          </a:p>
        </p:txBody>
      </p:sp>
      <p:sp>
        <p:nvSpPr>
          <p:cNvPr id="3" name="Title 2">
            <a:extLst>
              <a:ext uri="{FF2B5EF4-FFF2-40B4-BE49-F238E27FC236}">
                <a16:creationId xmlns:a16="http://schemas.microsoft.com/office/drawing/2014/main" id="{2C6873FA-933A-44FB-A56B-5C4902DED051}"/>
              </a:ext>
            </a:extLst>
          </p:cNvPr>
          <p:cNvSpPr>
            <a:spLocks noGrp="1"/>
          </p:cNvSpPr>
          <p:nvPr>
            <p:ph type="title"/>
          </p:nvPr>
        </p:nvSpPr>
        <p:spPr>
          <a:xfrm>
            <a:off x="339604" y="843558"/>
            <a:ext cx="5821970" cy="792088"/>
          </a:xfrm>
        </p:spPr>
        <p:txBody>
          <a:bodyPr>
            <a:normAutofit fontScale="90000"/>
          </a:bodyPr>
          <a:lstStyle/>
          <a:p>
            <a:r>
              <a:rPr lang="en-GB" b="0" dirty="0">
                <a:latin typeface="Arial" panose="020B0604020202020204" pitchFamily="34" charset="0"/>
                <a:cs typeface="Arial" panose="020B0604020202020204" pitchFamily="34" charset="0"/>
              </a:rPr>
              <a:t>Our impacts and outcomes</a:t>
            </a:r>
            <a:br>
              <a:rPr lang="en-GB" sz="2400" dirty="0">
                <a:latin typeface="Arial" panose="020B0604020202020204" pitchFamily="34" charset="0"/>
                <a:cs typeface="Arial" panose="020B0604020202020204" pitchFamily="34" charset="0"/>
              </a:rPr>
            </a:br>
            <a:r>
              <a:rPr lang="en-US" sz="1600" b="0" dirty="0"/>
              <a:t>How our work ensures that statistics serve the public good</a:t>
            </a:r>
            <a:br>
              <a:rPr lang="en-GB" sz="2400" dirty="0">
                <a:latin typeface="Arial" panose="020B0604020202020204" pitchFamily="34" charset="0"/>
                <a:cs typeface="Arial" panose="020B0604020202020204" pitchFamily="34" charset="0"/>
              </a:rPr>
            </a:br>
            <a:endParaRPr lang="en-GB" sz="2400" dirty="0">
              <a:latin typeface="Arial" panose="020B0604020202020204" pitchFamily="34" charset="0"/>
              <a:cs typeface="Arial" panose="020B0604020202020204" pitchFamily="34" charset="0"/>
            </a:endParaRPr>
          </a:p>
        </p:txBody>
      </p:sp>
      <p:pic>
        <p:nvPicPr>
          <p:cNvPr id="2" name="Picture 1">
            <a:extLst>
              <a:ext uri="{FF2B5EF4-FFF2-40B4-BE49-F238E27FC236}">
                <a16:creationId xmlns:a16="http://schemas.microsoft.com/office/drawing/2014/main" id="{603D86C0-51DD-4F7B-B83F-FF2287411185}"/>
              </a:ext>
            </a:extLst>
          </p:cNvPr>
          <p:cNvPicPr>
            <a:picLocks noChangeAspect="1"/>
          </p:cNvPicPr>
          <p:nvPr/>
        </p:nvPicPr>
        <p:blipFill>
          <a:blip r:embed="rId3"/>
          <a:stretch>
            <a:fillRect/>
          </a:stretch>
        </p:blipFill>
        <p:spPr>
          <a:xfrm>
            <a:off x="4941168" y="2601069"/>
            <a:ext cx="2008461" cy="2008461"/>
          </a:xfrm>
          <a:prstGeom prst="rect">
            <a:avLst/>
          </a:prstGeom>
        </p:spPr>
      </p:pic>
    </p:spTree>
    <p:extLst>
      <p:ext uri="{BB962C8B-B14F-4D97-AF65-F5344CB8AC3E}">
        <p14:creationId xmlns:p14="http://schemas.microsoft.com/office/powerpoint/2010/main" val="357882675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2C23E418-AADD-470D-8298-CB5A281B43BE}"/>
              </a:ext>
            </a:extLst>
          </p:cNvPr>
          <p:cNvSpPr>
            <a:spLocks noGrp="1"/>
          </p:cNvSpPr>
          <p:nvPr>
            <p:ph type="title"/>
          </p:nvPr>
        </p:nvSpPr>
        <p:spPr/>
        <p:txBody>
          <a:bodyPr>
            <a:normAutofit fontScale="90000"/>
          </a:bodyPr>
          <a:lstStyle/>
          <a:p>
            <a:r>
              <a:rPr lang="en-GB" b="0" dirty="0">
                <a:latin typeface="Arial" panose="020B0604020202020204" pitchFamily="34" charset="0"/>
                <a:cs typeface="Arial" panose="020B0604020202020204" pitchFamily="34" charset="0"/>
              </a:rPr>
              <a:t>Air quality and emissions of air pollutants</a:t>
            </a:r>
            <a:endParaRPr lang="en-GB" dirty="0"/>
          </a:p>
        </p:txBody>
      </p:sp>
      <p:pic>
        <p:nvPicPr>
          <p:cNvPr id="4" name="Picture 3">
            <a:extLst>
              <a:ext uri="{FF2B5EF4-FFF2-40B4-BE49-F238E27FC236}">
                <a16:creationId xmlns:a16="http://schemas.microsoft.com/office/drawing/2014/main" id="{75137232-04E6-42EF-9FCF-A073DA8739F8}"/>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01092" y="1495232"/>
            <a:ext cx="5476179" cy="3080350"/>
          </a:xfrm>
          <a:prstGeom prst="rect">
            <a:avLst/>
          </a:prstGeom>
        </p:spPr>
      </p:pic>
      <p:sp>
        <p:nvSpPr>
          <p:cNvPr id="6" name="TextBox 5">
            <a:extLst>
              <a:ext uri="{FF2B5EF4-FFF2-40B4-BE49-F238E27FC236}">
                <a16:creationId xmlns:a16="http://schemas.microsoft.com/office/drawing/2014/main" id="{C82A220F-94CC-4AED-8CE3-16C3998B8291}"/>
              </a:ext>
            </a:extLst>
          </p:cNvPr>
          <p:cNvSpPr txBox="1"/>
          <p:nvPr/>
        </p:nvSpPr>
        <p:spPr>
          <a:xfrm>
            <a:off x="548680" y="4208189"/>
            <a:ext cx="5760640" cy="307777"/>
          </a:xfrm>
          <a:prstGeom prst="rect">
            <a:avLst/>
          </a:prstGeom>
          <a:noFill/>
        </p:spPr>
        <p:txBody>
          <a:bodyPr wrap="square" rtlCol="0">
            <a:spAutoFit/>
          </a:bodyPr>
          <a:lstStyle/>
          <a:p>
            <a:r>
              <a:rPr lang="en-GB" sz="1400" dirty="0">
                <a:solidFill>
                  <a:schemeClr val="bg1"/>
                </a:solidFill>
              </a:rPr>
              <a:t>Source: https://www.scitecheuropa.eu/serious-air-pollution/83486/</a:t>
            </a:r>
          </a:p>
        </p:txBody>
      </p:sp>
    </p:spTree>
    <p:extLst>
      <p:ext uri="{BB962C8B-B14F-4D97-AF65-F5344CB8AC3E}">
        <p14:creationId xmlns:p14="http://schemas.microsoft.com/office/powerpoint/2010/main" val="250488606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D0FD733F-6BD5-4ED8-A11C-5C09AFB3057A}"/>
              </a:ext>
            </a:extLst>
          </p:cNvPr>
          <p:cNvSpPr>
            <a:spLocks noGrp="1"/>
          </p:cNvSpPr>
          <p:nvPr>
            <p:ph type="body" sz="quarter" idx="14"/>
          </p:nvPr>
        </p:nvSpPr>
        <p:spPr>
          <a:xfrm>
            <a:off x="401094" y="1563638"/>
            <a:ext cx="5821970" cy="566671"/>
          </a:xfrm>
        </p:spPr>
        <p:txBody>
          <a:bodyPr>
            <a:normAutofit/>
          </a:bodyPr>
          <a:lstStyle/>
          <a:p>
            <a:pPr marL="0" indent="0">
              <a:buNone/>
            </a:pPr>
            <a:r>
              <a:rPr lang="en-GB" sz="1400" dirty="0">
                <a:latin typeface="Arial" panose="020B0604020202020204" pitchFamily="34" charset="0"/>
                <a:cs typeface="Arial" panose="020B0604020202020204" pitchFamily="34" charset="0"/>
              </a:rPr>
              <a:t>These widely used data and statistics are vital to supporting public understanding of air pollution and informing debate and policy    </a:t>
            </a:r>
          </a:p>
        </p:txBody>
      </p:sp>
      <p:sp>
        <p:nvSpPr>
          <p:cNvPr id="3" name="Title 2">
            <a:extLst>
              <a:ext uri="{FF2B5EF4-FFF2-40B4-BE49-F238E27FC236}">
                <a16:creationId xmlns:a16="http://schemas.microsoft.com/office/drawing/2014/main" id="{2C6873FA-933A-44FB-A56B-5C4902DED051}"/>
              </a:ext>
            </a:extLst>
          </p:cNvPr>
          <p:cNvSpPr>
            <a:spLocks noGrp="1"/>
          </p:cNvSpPr>
          <p:nvPr>
            <p:ph type="title"/>
          </p:nvPr>
        </p:nvSpPr>
        <p:spPr>
          <a:xfrm>
            <a:off x="401094" y="843558"/>
            <a:ext cx="5821970" cy="503818"/>
          </a:xfrm>
        </p:spPr>
        <p:txBody>
          <a:bodyPr>
            <a:normAutofit fontScale="90000"/>
          </a:bodyPr>
          <a:lstStyle/>
          <a:p>
            <a:r>
              <a:rPr lang="en-GB" b="0" dirty="0">
                <a:latin typeface="Arial" panose="020B0604020202020204" pitchFamily="34" charset="0"/>
                <a:cs typeface="Arial" panose="020B0604020202020204" pitchFamily="34" charset="0"/>
              </a:rPr>
              <a:t>Air quality and emissions of air pollutants</a:t>
            </a:r>
            <a:br>
              <a:rPr lang="en-GB" sz="2400" b="0" dirty="0">
                <a:latin typeface="Arial" panose="020B0604020202020204" pitchFamily="34" charset="0"/>
                <a:cs typeface="Arial" panose="020B0604020202020204" pitchFamily="34" charset="0"/>
              </a:rPr>
            </a:br>
            <a:r>
              <a:rPr lang="en-GB" sz="1400" dirty="0">
                <a:latin typeface="Arial" panose="020B0604020202020204" pitchFamily="34" charset="0"/>
                <a:cs typeface="Arial" panose="020B0604020202020204" pitchFamily="34" charset="0"/>
              </a:rPr>
              <a:t>Assessment</a:t>
            </a:r>
            <a:r>
              <a:rPr lang="en-GB" sz="1400" b="0" dirty="0">
                <a:latin typeface="Arial" panose="020B0604020202020204" pitchFamily="34" charset="0"/>
                <a:cs typeface="Arial" panose="020B0604020202020204" pitchFamily="34" charset="0"/>
              </a:rPr>
              <a:t> report published July 2019, Defra to report back by May 2020 </a:t>
            </a:r>
          </a:p>
        </p:txBody>
      </p:sp>
      <p:graphicFrame>
        <p:nvGraphicFramePr>
          <p:cNvPr id="9" name="Table 8">
            <a:extLst>
              <a:ext uri="{FF2B5EF4-FFF2-40B4-BE49-F238E27FC236}">
                <a16:creationId xmlns:a16="http://schemas.microsoft.com/office/drawing/2014/main" id="{163FEE38-C4D4-46CD-B926-EBBA1E286F55}"/>
              </a:ext>
            </a:extLst>
          </p:cNvPr>
          <p:cNvGraphicFramePr>
            <a:graphicFrameLocks noGrp="1"/>
          </p:cNvGraphicFramePr>
          <p:nvPr>
            <p:extLst>
              <p:ext uri="{D42A27DB-BD31-4B8C-83A1-F6EECF244321}">
                <p14:modId xmlns:p14="http://schemas.microsoft.com/office/powerpoint/2010/main" val="3076616856"/>
              </p:ext>
            </p:extLst>
          </p:nvPr>
        </p:nvGraphicFramePr>
        <p:xfrm>
          <a:off x="398563" y="2044423"/>
          <a:ext cx="5821970" cy="2470068"/>
        </p:xfrm>
        <a:graphic>
          <a:graphicData uri="http://schemas.openxmlformats.org/drawingml/2006/table">
            <a:tbl>
              <a:tblPr firstRow="1" bandRow="1">
                <a:tableStyleId>{0660B408-B3CF-4A94-85FC-2B1E0A45F4A2}</a:tableStyleId>
              </a:tblPr>
              <a:tblGrid>
                <a:gridCol w="1878309">
                  <a:extLst>
                    <a:ext uri="{9D8B030D-6E8A-4147-A177-3AD203B41FA5}">
                      <a16:colId xmlns:a16="http://schemas.microsoft.com/office/drawing/2014/main" val="2485820270"/>
                    </a:ext>
                  </a:extLst>
                </a:gridCol>
                <a:gridCol w="3943661">
                  <a:extLst>
                    <a:ext uri="{9D8B030D-6E8A-4147-A177-3AD203B41FA5}">
                      <a16:colId xmlns:a16="http://schemas.microsoft.com/office/drawing/2014/main" val="3335589139"/>
                    </a:ext>
                  </a:extLst>
                </a:gridCol>
              </a:tblGrid>
              <a:tr h="1043219">
                <a:tc>
                  <a:txBody>
                    <a:bodyPr/>
                    <a:lstStyle/>
                    <a:p>
                      <a:r>
                        <a:rPr lang="en-GB" sz="1300" b="0" dirty="0"/>
                        <a:t>VALUE</a:t>
                      </a:r>
                      <a:endParaRPr lang="en-GB" sz="1300" b="0" dirty="0">
                        <a:solidFill>
                          <a:srgbClr val="003D59"/>
                        </a:solidFill>
                      </a:endParaRPr>
                    </a:p>
                  </a:txBody>
                  <a:tcPr anchor="ctr"/>
                </a:tc>
                <a:tc>
                  <a:txBody>
                    <a:bodyPr/>
                    <a:lstStyle/>
                    <a:p>
                      <a:pPr marL="144000" indent="-144000">
                        <a:buFont typeface="Arial" panose="020B0604020202020204" pitchFamily="34" charset="0"/>
                        <a:buChar char="•"/>
                      </a:pPr>
                      <a:r>
                        <a:rPr lang="en-GB" sz="1300" b="0" dirty="0"/>
                        <a:t>Both sets of statistics will be better integrated</a:t>
                      </a:r>
                    </a:p>
                    <a:p>
                      <a:pPr marL="144000" indent="-144000">
                        <a:buFont typeface="Arial" panose="020B0604020202020204" pitchFamily="34" charset="0"/>
                        <a:buChar char="•"/>
                      </a:pPr>
                      <a:r>
                        <a:rPr lang="en-GB" sz="1300" b="0" dirty="0"/>
                        <a:t>Bringing together local and national data will generate greater insight</a:t>
                      </a:r>
                    </a:p>
                    <a:p>
                      <a:pPr marL="144000" marR="0" lvl="0" indent="-1440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300" b="0" dirty="0"/>
                        <a:t>Better engagement with users will support better understanding of the data and statistics</a:t>
                      </a:r>
                    </a:p>
                  </a:txBody>
                  <a:tcPr/>
                </a:tc>
                <a:extLst>
                  <a:ext uri="{0D108BD9-81ED-4DB2-BD59-A6C34878D82A}">
                    <a16:rowId xmlns:a16="http://schemas.microsoft.com/office/drawing/2014/main" val="1894929276"/>
                  </a:ext>
                </a:extLst>
              </a:tr>
              <a:tr h="852207">
                <a:tc>
                  <a:txBody>
                    <a:bodyPr/>
                    <a:lstStyle/>
                    <a:p>
                      <a:r>
                        <a:rPr lang="en-GB" sz="1300" dirty="0">
                          <a:solidFill>
                            <a:srgbClr val="003D59"/>
                          </a:solidFill>
                        </a:rPr>
                        <a:t>QUALITY</a:t>
                      </a:r>
                      <a:endParaRPr lang="en-GB" sz="1300" b="1" dirty="0">
                        <a:solidFill>
                          <a:srgbClr val="003D59"/>
                        </a:solidFill>
                      </a:endParaRPr>
                    </a:p>
                  </a:txBody>
                  <a:tcPr anchor="ctr"/>
                </a:tc>
                <a:tc>
                  <a:txBody>
                    <a:bodyPr/>
                    <a:lstStyle/>
                    <a:p>
                      <a:pPr marL="144000" indent="-144000">
                        <a:buFont typeface="Arial" panose="020B0604020202020204" pitchFamily="34" charset="0"/>
                        <a:buChar char="•"/>
                      </a:pPr>
                      <a:r>
                        <a:rPr lang="en-GB" sz="1300" dirty="0">
                          <a:solidFill>
                            <a:srgbClr val="003D59"/>
                          </a:solidFill>
                        </a:rPr>
                        <a:t>Reassures users that most appropriate data sources and methods are used  </a:t>
                      </a:r>
                    </a:p>
                    <a:p>
                      <a:pPr marL="144000" indent="-144000">
                        <a:buFont typeface="Arial" panose="020B0604020202020204" pitchFamily="34" charset="0"/>
                        <a:buChar char="•"/>
                      </a:pPr>
                      <a:r>
                        <a:rPr lang="en-GB" sz="1300" dirty="0">
                          <a:solidFill>
                            <a:srgbClr val="003D59"/>
                          </a:solidFill>
                        </a:rPr>
                        <a:t>Providing more information about quality and methods will help users better understand data</a:t>
                      </a:r>
                      <a:endParaRPr lang="en-GB" sz="1300" b="0" dirty="0">
                        <a:solidFill>
                          <a:srgbClr val="003D59"/>
                        </a:solidFill>
                      </a:endParaRPr>
                    </a:p>
                  </a:txBody>
                  <a:tcPr/>
                </a:tc>
                <a:extLst>
                  <a:ext uri="{0D108BD9-81ED-4DB2-BD59-A6C34878D82A}">
                    <a16:rowId xmlns:a16="http://schemas.microsoft.com/office/drawing/2014/main" val="1062893188"/>
                  </a:ext>
                </a:extLst>
              </a:tr>
              <a:tr h="504108">
                <a:tc>
                  <a:txBody>
                    <a:bodyPr/>
                    <a:lstStyle/>
                    <a:p>
                      <a:r>
                        <a:rPr lang="en-GB" sz="1300" dirty="0">
                          <a:solidFill>
                            <a:srgbClr val="003D59"/>
                          </a:solidFill>
                        </a:rPr>
                        <a:t>TRUSTWORTHINESS</a:t>
                      </a:r>
                      <a:endParaRPr lang="en-GB" sz="1300" b="1" dirty="0">
                        <a:solidFill>
                          <a:srgbClr val="003D59"/>
                        </a:solidFill>
                      </a:endParaRPr>
                    </a:p>
                  </a:txBody>
                  <a:tcPr anchor="ctr"/>
                </a:tc>
                <a:tc>
                  <a:txBody>
                    <a:bodyPr/>
                    <a:lstStyle/>
                    <a:p>
                      <a:pPr marL="144000" indent="-144000">
                        <a:buFont typeface="Arial" panose="020B0604020202020204" pitchFamily="34" charset="0"/>
                        <a:buChar char="•"/>
                      </a:pPr>
                      <a:r>
                        <a:rPr lang="en-GB" sz="1300" dirty="0">
                          <a:solidFill>
                            <a:srgbClr val="003D59"/>
                          </a:solidFill>
                        </a:rPr>
                        <a:t>Defra continuing to commit resource to development and publish development plan</a:t>
                      </a:r>
                      <a:endParaRPr lang="en-GB" sz="1300" b="0" dirty="0">
                        <a:solidFill>
                          <a:srgbClr val="003D59"/>
                        </a:solidFill>
                      </a:endParaRPr>
                    </a:p>
                  </a:txBody>
                  <a:tcPr/>
                </a:tc>
                <a:extLst>
                  <a:ext uri="{0D108BD9-81ED-4DB2-BD59-A6C34878D82A}">
                    <a16:rowId xmlns:a16="http://schemas.microsoft.com/office/drawing/2014/main" val="3696416740"/>
                  </a:ext>
                </a:extLst>
              </a:tr>
            </a:tbl>
          </a:graphicData>
        </a:graphic>
      </p:graphicFrame>
    </p:spTree>
    <p:extLst>
      <p:ext uri="{BB962C8B-B14F-4D97-AF65-F5344CB8AC3E}">
        <p14:creationId xmlns:p14="http://schemas.microsoft.com/office/powerpoint/2010/main" val="219586972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s://i0.wp.com/commonslibrary.parliament.uk/wp-content/uploads/2018/01/Devolution-3.png?resize=800%2C445&amp;ssl=1">
            <a:extLst>
              <a:ext uri="{FF2B5EF4-FFF2-40B4-BE49-F238E27FC236}">
                <a16:creationId xmlns:a16="http://schemas.microsoft.com/office/drawing/2014/main" id="{F1E5BC06-B76B-439D-ABB5-1C1D0CB806B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90012" y="1461737"/>
            <a:ext cx="5044131" cy="2805800"/>
          </a:xfrm>
          <a:prstGeom prst="rect">
            <a:avLst/>
          </a:prstGeom>
          <a:noFill/>
          <a:extLst>
            <a:ext uri="{909E8E84-426E-40DD-AFC4-6F175D3DCCD1}">
              <a14:hiddenFill xmlns:a14="http://schemas.microsoft.com/office/drawing/2010/main">
                <a:solidFill>
                  <a:srgbClr val="FFFFFF"/>
                </a:solidFill>
              </a14:hiddenFill>
            </a:ext>
          </a:extLst>
        </p:spPr>
      </p:pic>
      <p:sp>
        <p:nvSpPr>
          <p:cNvPr id="3" name="Title 2">
            <a:extLst>
              <a:ext uri="{FF2B5EF4-FFF2-40B4-BE49-F238E27FC236}">
                <a16:creationId xmlns:a16="http://schemas.microsoft.com/office/drawing/2014/main" id="{2C23E418-AADD-470D-8298-CB5A281B43BE}"/>
              </a:ext>
            </a:extLst>
          </p:cNvPr>
          <p:cNvSpPr>
            <a:spLocks noGrp="1"/>
          </p:cNvSpPr>
          <p:nvPr>
            <p:ph type="title"/>
          </p:nvPr>
        </p:nvSpPr>
        <p:spPr/>
        <p:txBody>
          <a:bodyPr>
            <a:normAutofit/>
          </a:bodyPr>
          <a:lstStyle/>
          <a:p>
            <a:r>
              <a:rPr lang="en-GB" sz="2800" b="0" dirty="0">
                <a:latin typeface="Arial" panose="020B0604020202020204" pitchFamily="34" charset="0"/>
                <a:cs typeface="Arial" panose="020B0604020202020204" pitchFamily="34" charset="0"/>
              </a:rPr>
              <a:t>Devolved Public Finances</a:t>
            </a:r>
            <a:endParaRPr lang="en-GB" dirty="0"/>
          </a:p>
        </p:txBody>
      </p:sp>
      <p:sp>
        <p:nvSpPr>
          <p:cNvPr id="6" name="Rectangle 5">
            <a:extLst>
              <a:ext uri="{FF2B5EF4-FFF2-40B4-BE49-F238E27FC236}">
                <a16:creationId xmlns:a16="http://schemas.microsoft.com/office/drawing/2014/main" id="{3F45BB56-9F8C-4F3A-A0CA-BD03C5F067EA}"/>
              </a:ext>
            </a:extLst>
          </p:cNvPr>
          <p:cNvSpPr/>
          <p:nvPr/>
        </p:nvSpPr>
        <p:spPr>
          <a:xfrm>
            <a:off x="401093" y="4267537"/>
            <a:ext cx="6279386" cy="246221"/>
          </a:xfrm>
          <a:prstGeom prst="rect">
            <a:avLst/>
          </a:prstGeom>
        </p:spPr>
        <p:txBody>
          <a:bodyPr wrap="square">
            <a:spAutoFit/>
          </a:bodyPr>
          <a:lstStyle/>
          <a:p>
            <a:r>
              <a:rPr lang="en-GB" sz="1000" b="1" dirty="0">
                <a:solidFill>
                  <a:srgbClr val="003D59"/>
                </a:solidFill>
              </a:rPr>
              <a:t>www.statisticsauthority.gov.uk/publication/the-public-value-of-devolved-public-finance-statistics</a:t>
            </a:r>
            <a:endParaRPr lang="en-GB" dirty="0">
              <a:solidFill>
                <a:srgbClr val="003D59"/>
              </a:solidFill>
            </a:endParaRPr>
          </a:p>
        </p:txBody>
      </p:sp>
    </p:spTree>
    <p:extLst>
      <p:ext uri="{BB962C8B-B14F-4D97-AF65-F5344CB8AC3E}">
        <p14:creationId xmlns:p14="http://schemas.microsoft.com/office/powerpoint/2010/main" val="308238087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D0FD733F-6BD5-4ED8-A11C-5C09AFB3057A}"/>
              </a:ext>
            </a:extLst>
          </p:cNvPr>
          <p:cNvSpPr>
            <a:spLocks noGrp="1"/>
          </p:cNvSpPr>
          <p:nvPr>
            <p:ph type="body" sz="quarter" idx="14"/>
          </p:nvPr>
        </p:nvSpPr>
        <p:spPr>
          <a:xfrm>
            <a:off x="391203" y="1563638"/>
            <a:ext cx="6345178" cy="3072802"/>
          </a:xfrm>
        </p:spPr>
        <p:txBody>
          <a:bodyPr>
            <a:noAutofit/>
          </a:bodyPr>
          <a:lstStyle/>
          <a:p>
            <a:pPr marL="0" indent="0">
              <a:buNone/>
            </a:pPr>
            <a:r>
              <a:rPr lang="en-GB" sz="1400" dirty="0">
                <a:latin typeface="Arial" panose="020B0604020202020204" pitchFamily="34" charset="0"/>
                <a:cs typeface="Arial" panose="020B0604020202020204" pitchFamily="34" charset="0"/>
              </a:rPr>
              <a:t>The statistics tell us how taxes are used to fund public services in the regions and countries of the UK. Once our recommendations implemented, users in the regions and countries will</a:t>
            </a:r>
          </a:p>
          <a:p>
            <a:pPr lvl="1"/>
            <a:r>
              <a:rPr lang="en-GB" sz="1400" dirty="0">
                <a:solidFill>
                  <a:srgbClr val="002060"/>
                </a:solidFill>
                <a:latin typeface="Arial" panose="020B0604020202020204" pitchFamily="34" charset="0"/>
                <a:cs typeface="Arial" panose="020B0604020202020204" pitchFamily="34" charset="0"/>
              </a:rPr>
              <a:t>be able to more easily compare spending on programmes and services for their region / country against others</a:t>
            </a:r>
          </a:p>
          <a:p>
            <a:pPr lvl="1"/>
            <a:r>
              <a:rPr lang="en-GB" sz="1400" dirty="0">
                <a:solidFill>
                  <a:srgbClr val="002060"/>
                </a:solidFill>
                <a:latin typeface="Arial" panose="020B0604020202020204" pitchFamily="34" charset="0"/>
                <a:cs typeface="Arial" panose="020B0604020202020204" pitchFamily="34" charset="0"/>
              </a:rPr>
              <a:t>be able to hold the UK government and their devolved administrations to account for the fairness of the funding and outcomes of the spending</a:t>
            </a:r>
          </a:p>
          <a:p>
            <a:pPr lvl="1"/>
            <a:r>
              <a:rPr lang="en-GB" sz="1400" dirty="0">
                <a:solidFill>
                  <a:schemeClr val="accent1"/>
                </a:solidFill>
                <a:latin typeface="Arial" panose="020B0604020202020204" pitchFamily="34" charset="0"/>
                <a:cs typeface="Arial" panose="020B0604020202020204" pitchFamily="34" charset="0"/>
              </a:rPr>
              <a:t>hold new city-region authorities to account for public funding and spending </a:t>
            </a:r>
          </a:p>
          <a:p>
            <a:pPr lvl="1"/>
            <a:r>
              <a:rPr lang="en-GB" sz="1400" dirty="0">
                <a:solidFill>
                  <a:schemeClr val="accent1"/>
                </a:solidFill>
                <a:latin typeface="Arial" panose="020B0604020202020204" pitchFamily="34" charset="0"/>
                <a:cs typeface="Arial" panose="020B0604020202020204" pitchFamily="34" charset="0"/>
              </a:rPr>
              <a:t>see how central government block grants are calculated and distributed to devolved countries</a:t>
            </a:r>
          </a:p>
          <a:p>
            <a:pPr lvl="1"/>
            <a:r>
              <a:rPr lang="en-GB" sz="1400" dirty="0">
                <a:solidFill>
                  <a:schemeClr val="accent1"/>
                </a:solidFill>
                <a:latin typeface="Arial" panose="020B0604020202020204" pitchFamily="34" charset="0"/>
                <a:cs typeface="Arial" panose="020B0604020202020204" pitchFamily="34" charset="0"/>
              </a:rPr>
              <a:t>benefit from improved independent fiscal / economic forecasting  </a:t>
            </a:r>
          </a:p>
          <a:p>
            <a:pPr lvl="1"/>
            <a:r>
              <a:rPr lang="en-GB" sz="1400" dirty="0">
                <a:solidFill>
                  <a:schemeClr val="accent1"/>
                </a:solidFill>
                <a:latin typeface="Arial" panose="020B0604020202020204" pitchFamily="34" charset="0"/>
                <a:cs typeface="Arial" panose="020B0604020202020204" pitchFamily="34" charset="0"/>
              </a:rPr>
              <a:t>be more assured of the long term fiscal sustainability </a:t>
            </a:r>
          </a:p>
        </p:txBody>
      </p:sp>
      <p:sp>
        <p:nvSpPr>
          <p:cNvPr id="3" name="Title 2">
            <a:extLst>
              <a:ext uri="{FF2B5EF4-FFF2-40B4-BE49-F238E27FC236}">
                <a16:creationId xmlns:a16="http://schemas.microsoft.com/office/drawing/2014/main" id="{2C6873FA-933A-44FB-A56B-5C4902DED051}"/>
              </a:ext>
            </a:extLst>
          </p:cNvPr>
          <p:cNvSpPr>
            <a:spLocks noGrp="1"/>
          </p:cNvSpPr>
          <p:nvPr>
            <p:ph type="title"/>
          </p:nvPr>
        </p:nvSpPr>
        <p:spPr>
          <a:xfrm>
            <a:off x="391203" y="771550"/>
            <a:ext cx="5821970" cy="599605"/>
          </a:xfrm>
        </p:spPr>
        <p:txBody>
          <a:bodyPr>
            <a:normAutofit fontScale="90000"/>
          </a:bodyPr>
          <a:lstStyle/>
          <a:p>
            <a:r>
              <a:rPr lang="en-GB" sz="2400" b="0" dirty="0">
                <a:latin typeface="Arial" panose="020B0604020202020204" pitchFamily="34" charset="0"/>
                <a:cs typeface="Arial" panose="020B0604020202020204" pitchFamily="34" charset="0"/>
              </a:rPr>
              <a:t>Devolved Public Finances</a:t>
            </a:r>
            <a:br>
              <a:rPr lang="en-GB" dirty="0">
                <a:latin typeface="Arial" panose="020B0604020202020204" pitchFamily="34" charset="0"/>
                <a:cs typeface="Arial" panose="020B0604020202020204" pitchFamily="34" charset="0"/>
              </a:rPr>
            </a:br>
            <a:r>
              <a:rPr lang="en-GB" sz="1400" dirty="0">
                <a:solidFill>
                  <a:schemeClr val="tx2"/>
                </a:solidFill>
                <a:latin typeface="Arial" panose="020B0604020202020204" pitchFamily="34" charset="0"/>
                <a:cs typeface="Arial" panose="020B0604020202020204" pitchFamily="34" charset="0"/>
              </a:rPr>
              <a:t>Systemic review and Assessment of Government countries and regions spending statistics published May 2019  </a:t>
            </a:r>
            <a:endParaRPr lang="en-GB" sz="1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5144196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2C23E418-AADD-470D-8298-CB5A281B43BE}"/>
              </a:ext>
            </a:extLst>
          </p:cNvPr>
          <p:cNvSpPr>
            <a:spLocks noGrp="1"/>
          </p:cNvSpPr>
          <p:nvPr>
            <p:ph type="title"/>
          </p:nvPr>
        </p:nvSpPr>
        <p:spPr/>
        <p:txBody>
          <a:bodyPr>
            <a:normAutofit fontScale="90000"/>
          </a:bodyPr>
          <a:lstStyle/>
          <a:p>
            <a:r>
              <a:rPr lang="en-GB" sz="2800" b="0" dirty="0">
                <a:latin typeface="Arial" panose="020B0604020202020204" pitchFamily="34" charset="0"/>
                <a:cs typeface="Arial" panose="020B0604020202020204" pitchFamily="34" charset="0"/>
              </a:rPr>
              <a:t>Housing &amp; Planning Statistics (UK wide)</a:t>
            </a:r>
            <a:endParaRPr lang="en-GB" dirty="0"/>
          </a:p>
        </p:txBody>
      </p:sp>
      <p:pic>
        <p:nvPicPr>
          <p:cNvPr id="2" name="Picture 1">
            <a:extLst>
              <a:ext uri="{FF2B5EF4-FFF2-40B4-BE49-F238E27FC236}">
                <a16:creationId xmlns:a16="http://schemas.microsoft.com/office/drawing/2014/main" id="{039D69E8-D96A-453E-9645-14C22C94022A}"/>
              </a:ext>
            </a:extLst>
          </p:cNvPr>
          <p:cNvPicPr>
            <a:picLocks noChangeAspect="1"/>
          </p:cNvPicPr>
          <p:nvPr/>
        </p:nvPicPr>
        <p:blipFill>
          <a:blip r:embed="rId3"/>
          <a:stretch>
            <a:fillRect/>
          </a:stretch>
        </p:blipFill>
        <p:spPr>
          <a:xfrm>
            <a:off x="741251" y="1499462"/>
            <a:ext cx="5280037" cy="2968020"/>
          </a:xfrm>
          <a:prstGeom prst="rect">
            <a:avLst/>
          </a:prstGeom>
        </p:spPr>
      </p:pic>
    </p:spTree>
    <p:extLst>
      <p:ext uri="{BB962C8B-B14F-4D97-AF65-F5344CB8AC3E}">
        <p14:creationId xmlns:p14="http://schemas.microsoft.com/office/powerpoint/2010/main" val="220643086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D0FD733F-6BD5-4ED8-A11C-5C09AFB3057A}"/>
              </a:ext>
            </a:extLst>
          </p:cNvPr>
          <p:cNvSpPr>
            <a:spLocks noGrp="1"/>
          </p:cNvSpPr>
          <p:nvPr>
            <p:ph type="body" sz="quarter" idx="14"/>
          </p:nvPr>
        </p:nvSpPr>
        <p:spPr>
          <a:xfrm>
            <a:off x="401094" y="1635646"/>
            <a:ext cx="5821970" cy="2794952"/>
          </a:xfrm>
        </p:spPr>
        <p:txBody>
          <a:bodyPr>
            <a:normAutofit fontScale="40000" lnSpcReduction="20000"/>
          </a:bodyPr>
          <a:lstStyle/>
          <a:p>
            <a:pPr marL="0" lvl="0" indent="0">
              <a:spcAft>
                <a:spcPts val="600"/>
              </a:spcAft>
              <a:buNone/>
            </a:pPr>
            <a:r>
              <a:rPr lang="en-GB" sz="4500" dirty="0">
                <a:solidFill>
                  <a:srgbClr val="003D59"/>
                </a:solidFill>
                <a:latin typeface="Arial" panose="020B0604020202020204" pitchFamily="34" charset="0"/>
                <a:cs typeface="Arial" panose="020B0604020202020204" pitchFamily="34" charset="0"/>
              </a:rPr>
              <a:t>Our review highlighted issues around</a:t>
            </a:r>
          </a:p>
          <a:p>
            <a:pPr marL="285750" lvl="0" indent="-285750">
              <a:spcAft>
                <a:spcPts val="600"/>
              </a:spcAft>
              <a:buFont typeface="Arial" panose="020B0604020202020204" pitchFamily="34" charset="0"/>
              <a:buChar char="•"/>
            </a:pPr>
            <a:r>
              <a:rPr lang="en-GB" sz="3500" b="0" dirty="0">
                <a:latin typeface="Arial" panose="020B0604020202020204" pitchFamily="34" charset="0"/>
                <a:cs typeface="Arial" panose="020B0604020202020204" pitchFamily="34" charset="0"/>
              </a:rPr>
              <a:t>accessibility and coherence, evidence gaps, lack of quality assurance, limited user engagement, a need for added insight and collaboration</a:t>
            </a:r>
          </a:p>
          <a:p>
            <a:pPr marL="0" lvl="0" indent="0">
              <a:spcAft>
                <a:spcPts val="600"/>
              </a:spcAft>
              <a:buNone/>
            </a:pPr>
            <a:r>
              <a:rPr lang="en-GB" sz="4500" dirty="0">
                <a:solidFill>
                  <a:srgbClr val="003D59"/>
                </a:solidFill>
                <a:latin typeface="Arial" panose="020B0604020202020204" pitchFamily="34" charset="0"/>
                <a:cs typeface="Arial" panose="020B0604020202020204" pitchFamily="34" charset="0"/>
              </a:rPr>
              <a:t>Our impact</a:t>
            </a:r>
          </a:p>
          <a:p>
            <a:pPr marL="285750" lvl="0" indent="-285750">
              <a:spcAft>
                <a:spcPts val="600"/>
              </a:spcAft>
              <a:buFont typeface="Arial" panose="020B0604020202020204" pitchFamily="34" charset="0"/>
              <a:buChar char="•"/>
            </a:pPr>
            <a:r>
              <a:rPr lang="en-GB" sz="3500" b="0" dirty="0">
                <a:cs typeface="Arial" panose="020B0604020202020204" pitchFamily="34" charset="0"/>
              </a:rPr>
              <a:t>New outputs on UK homelessness </a:t>
            </a:r>
          </a:p>
          <a:p>
            <a:pPr marL="285750" lvl="0" indent="-285750">
              <a:spcAft>
                <a:spcPts val="600"/>
              </a:spcAft>
              <a:buFont typeface="Arial" panose="020B0604020202020204" pitchFamily="34" charset="0"/>
              <a:buChar char="•"/>
            </a:pPr>
            <a:r>
              <a:rPr lang="en-GB" sz="3500" b="0" dirty="0">
                <a:cs typeface="Arial" panose="020B0604020202020204" pitchFamily="34" charset="0"/>
              </a:rPr>
              <a:t>UK housing affordability</a:t>
            </a:r>
          </a:p>
          <a:p>
            <a:pPr marL="285750" lvl="0" indent="-285750">
              <a:spcAft>
                <a:spcPts val="600"/>
              </a:spcAft>
              <a:buFont typeface="Arial" panose="020B0604020202020204" pitchFamily="34" charset="0"/>
              <a:buChar char="•"/>
            </a:pPr>
            <a:r>
              <a:rPr lang="en-GB" sz="3500" b="0" dirty="0">
                <a:cs typeface="Arial" panose="020B0604020202020204" pitchFamily="34" charset="0"/>
              </a:rPr>
              <a:t>UK housing conditions</a:t>
            </a:r>
          </a:p>
          <a:p>
            <a:pPr marL="285750" lvl="0" indent="-285750">
              <a:spcAft>
                <a:spcPts val="600"/>
              </a:spcAft>
              <a:buFont typeface="Arial" panose="020B0604020202020204" pitchFamily="34" charset="0"/>
              <a:buChar char="•"/>
            </a:pPr>
            <a:r>
              <a:rPr lang="en-GB" sz="3500" b="0" dirty="0">
                <a:cs typeface="Arial" panose="020B0604020202020204" pitchFamily="34" charset="0"/>
              </a:rPr>
              <a:t>Private rental sector rent levels </a:t>
            </a:r>
          </a:p>
          <a:p>
            <a:pPr marL="0" indent="0">
              <a:spcAft>
                <a:spcPts val="600"/>
              </a:spcAft>
              <a:buNone/>
            </a:pPr>
            <a:endParaRPr lang="en-GB" altLang="en-US" sz="2000" b="0" dirty="0">
              <a:cs typeface="Segoe UI" panose="020B0502040204020203" pitchFamily="34" charset="0"/>
              <a:hlinkClick r:id="rId3"/>
            </a:endParaRPr>
          </a:p>
          <a:p>
            <a:pPr marL="0" indent="0">
              <a:spcAft>
                <a:spcPts val="600"/>
              </a:spcAft>
              <a:buNone/>
            </a:pPr>
            <a:r>
              <a:rPr lang="en-GB" altLang="en-US" sz="2900" b="0" dirty="0">
                <a:cs typeface="Segoe UI" panose="020B0502040204020203" pitchFamily="34" charset="0"/>
                <a:hlinkClick r:id="rId3"/>
              </a:rPr>
              <a:t>https://gss.civilservice.gov.uk/user-facing-pages/housing-and-planning-statistics/</a:t>
            </a:r>
            <a:r>
              <a:rPr lang="en-GB" altLang="en-US" sz="2900" b="0" dirty="0">
                <a:cs typeface="Segoe UI" panose="020B0502040204020203" pitchFamily="34" charset="0"/>
              </a:rPr>
              <a:t>   </a:t>
            </a:r>
            <a:endParaRPr lang="en-GB" altLang="en-US" sz="2900" b="0" dirty="0"/>
          </a:p>
          <a:p>
            <a:pPr lvl="0">
              <a:spcAft>
                <a:spcPts val="600"/>
              </a:spcAft>
            </a:pPr>
            <a:endParaRPr lang="en-GB" sz="2000" dirty="0">
              <a:solidFill>
                <a:srgbClr val="004366"/>
              </a:solidFill>
              <a:latin typeface="Arial" panose="020B0604020202020204" pitchFamily="34" charset="0"/>
              <a:cs typeface="Arial" panose="020B0604020202020204" pitchFamily="34" charset="0"/>
            </a:endParaRPr>
          </a:p>
          <a:p>
            <a:endParaRPr lang="en-GB" dirty="0">
              <a:latin typeface="Arial" panose="020B0604020202020204" pitchFamily="34" charset="0"/>
              <a:cs typeface="Arial" panose="020B0604020202020204" pitchFamily="34" charset="0"/>
            </a:endParaRPr>
          </a:p>
        </p:txBody>
      </p:sp>
      <p:sp>
        <p:nvSpPr>
          <p:cNvPr id="3" name="Title 2">
            <a:extLst>
              <a:ext uri="{FF2B5EF4-FFF2-40B4-BE49-F238E27FC236}">
                <a16:creationId xmlns:a16="http://schemas.microsoft.com/office/drawing/2014/main" id="{2C6873FA-933A-44FB-A56B-5C4902DED051}"/>
              </a:ext>
            </a:extLst>
          </p:cNvPr>
          <p:cNvSpPr>
            <a:spLocks noGrp="1"/>
          </p:cNvSpPr>
          <p:nvPr>
            <p:ph type="title"/>
          </p:nvPr>
        </p:nvSpPr>
        <p:spPr>
          <a:xfrm>
            <a:off x="401094" y="843559"/>
            <a:ext cx="5821970" cy="720080"/>
          </a:xfrm>
        </p:spPr>
        <p:txBody>
          <a:bodyPr>
            <a:normAutofit/>
          </a:bodyPr>
          <a:lstStyle/>
          <a:p>
            <a:r>
              <a:rPr lang="en-GB" sz="2400" b="0" dirty="0">
                <a:latin typeface="Arial" panose="020B0604020202020204" pitchFamily="34" charset="0"/>
                <a:cs typeface="Arial" panose="020B0604020202020204" pitchFamily="34" charset="0"/>
              </a:rPr>
              <a:t>Housing &amp; Planning Statistics (UK wide)</a:t>
            </a:r>
            <a:br>
              <a:rPr lang="en-GB" sz="2400" b="0" dirty="0">
                <a:latin typeface="Arial" panose="020B0604020202020204" pitchFamily="34" charset="0"/>
                <a:cs typeface="Arial" panose="020B0604020202020204" pitchFamily="34" charset="0"/>
              </a:rPr>
            </a:br>
            <a:r>
              <a:rPr lang="en-GB" sz="1400" b="0" dirty="0">
                <a:latin typeface="Arial" panose="020B0604020202020204" pitchFamily="34" charset="0"/>
                <a:cs typeface="Arial" panose="020B0604020202020204" pitchFamily="34" charset="0"/>
              </a:rPr>
              <a:t>2017 </a:t>
            </a:r>
            <a:r>
              <a:rPr lang="en-GB" sz="1400" dirty="0">
                <a:latin typeface="Arial" panose="020B0604020202020204" pitchFamily="34" charset="0"/>
                <a:cs typeface="Arial" panose="020B0604020202020204" pitchFamily="34" charset="0"/>
              </a:rPr>
              <a:t>systemic review</a:t>
            </a:r>
            <a:r>
              <a:rPr lang="en-GB" sz="1400" b="0" dirty="0">
                <a:latin typeface="Arial" panose="020B0604020202020204" pitchFamily="34" charset="0"/>
                <a:cs typeface="Arial" panose="020B0604020202020204" pitchFamily="34" charset="0"/>
              </a:rPr>
              <a:t>, currently we are monitoring progress</a:t>
            </a:r>
          </a:p>
        </p:txBody>
      </p:sp>
    </p:spTree>
    <p:extLst>
      <p:ext uri="{BB962C8B-B14F-4D97-AF65-F5344CB8AC3E}">
        <p14:creationId xmlns:p14="http://schemas.microsoft.com/office/powerpoint/2010/main" val="197026729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2C23E418-AADD-470D-8298-CB5A281B43BE}"/>
              </a:ext>
            </a:extLst>
          </p:cNvPr>
          <p:cNvSpPr>
            <a:spLocks noGrp="1"/>
          </p:cNvSpPr>
          <p:nvPr>
            <p:ph type="title"/>
          </p:nvPr>
        </p:nvSpPr>
        <p:spPr/>
        <p:txBody>
          <a:bodyPr>
            <a:normAutofit/>
          </a:bodyPr>
          <a:lstStyle/>
          <a:p>
            <a:r>
              <a:rPr lang="en-GB" sz="2800" b="0" dirty="0">
                <a:latin typeface="Arial" panose="020B0604020202020204" pitchFamily="34" charset="0"/>
                <a:cs typeface="Arial" panose="020B0604020202020204" pitchFamily="34" charset="0"/>
              </a:rPr>
              <a:t>Adult Social Care Statistics</a:t>
            </a:r>
            <a:endParaRPr lang="en-GB" dirty="0"/>
          </a:p>
        </p:txBody>
      </p:sp>
      <p:pic>
        <p:nvPicPr>
          <p:cNvPr id="2" name="Picture 1">
            <a:extLst>
              <a:ext uri="{FF2B5EF4-FFF2-40B4-BE49-F238E27FC236}">
                <a16:creationId xmlns:a16="http://schemas.microsoft.com/office/drawing/2014/main" id="{76804FF7-C3F8-4397-BB08-DA761D0D78EC}"/>
              </a:ext>
            </a:extLst>
          </p:cNvPr>
          <p:cNvPicPr>
            <a:picLocks noChangeAspect="1"/>
          </p:cNvPicPr>
          <p:nvPr/>
        </p:nvPicPr>
        <p:blipFill>
          <a:blip r:embed="rId3"/>
          <a:stretch>
            <a:fillRect/>
          </a:stretch>
        </p:blipFill>
        <p:spPr>
          <a:xfrm>
            <a:off x="250361" y="1635646"/>
            <a:ext cx="6357278" cy="2808312"/>
          </a:xfrm>
          <a:prstGeom prst="rect">
            <a:avLst/>
          </a:prstGeom>
        </p:spPr>
      </p:pic>
    </p:spTree>
    <p:extLst>
      <p:ext uri="{BB962C8B-B14F-4D97-AF65-F5344CB8AC3E}">
        <p14:creationId xmlns:p14="http://schemas.microsoft.com/office/powerpoint/2010/main" val="317004561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D0FD733F-6BD5-4ED8-A11C-5C09AFB3057A}"/>
              </a:ext>
            </a:extLst>
          </p:cNvPr>
          <p:cNvSpPr>
            <a:spLocks noGrp="1"/>
          </p:cNvSpPr>
          <p:nvPr>
            <p:ph type="body" sz="quarter" idx="14"/>
          </p:nvPr>
        </p:nvSpPr>
        <p:spPr>
          <a:xfrm>
            <a:off x="332656" y="1491630"/>
            <a:ext cx="6340274" cy="2808312"/>
          </a:xfrm>
        </p:spPr>
        <p:txBody>
          <a:bodyPr>
            <a:noAutofit/>
          </a:bodyPr>
          <a:lstStyle/>
          <a:p>
            <a:r>
              <a:rPr lang="en-US" sz="1800" b="0" dirty="0">
                <a:solidFill>
                  <a:srgbClr val="002060"/>
                </a:solidFill>
                <a:latin typeface="Arial" panose="020B0604020202020204" pitchFamily="34" charset="0"/>
                <a:cs typeface="Arial" panose="020B0604020202020204" pitchFamily="34" charset="0"/>
              </a:rPr>
              <a:t>We explored stakeholders’ needs for statistics about adult social care in </a:t>
            </a:r>
            <a:r>
              <a:rPr lang="en-GB" sz="1800" b="0" dirty="0">
                <a:solidFill>
                  <a:srgbClr val="002060"/>
                </a:solidFill>
                <a:latin typeface="Arial" panose="020B0604020202020204" pitchFamily="34" charset="0"/>
                <a:cs typeface="Arial" panose="020B0604020202020204" pitchFamily="34" charset="0"/>
              </a:rPr>
              <a:t>England, Northern Ireland, Wales and Scotland</a:t>
            </a:r>
          </a:p>
          <a:p>
            <a:r>
              <a:rPr lang="en-GB" sz="1800" b="0" dirty="0">
                <a:solidFill>
                  <a:srgbClr val="002060"/>
                </a:solidFill>
                <a:latin typeface="Arial" panose="020B0604020202020204" pitchFamily="34" charset="0"/>
                <a:cs typeface="Arial" panose="020B0604020202020204" pitchFamily="34" charset="0"/>
              </a:rPr>
              <a:t>In the immediate term, we are encouraging producers to:</a:t>
            </a:r>
          </a:p>
          <a:p>
            <a:pPr lvl="1"/>
            <a:r>
              <a:rPr lang="en-GB" sz="1600" dirty="0">
                <a:solidFill>
                  <a:srgbClr val="002060"/>
                </a:solidFill>
                <a:latin typeface="Arial" panose="020B0604020202020204" pitchFamily="34" charset="0"/>
                <a:cs typeface="Arial" panose="020B0604020202020204" pitchFamily="34" charset="0"/>
              </a:rPr>
              <a:t>investigate unstructured data sources</a:t>
            </a:r>
          </a:p>
          <a:p>
            <a:pPr lvl="1"/>
            <a:r>
              <a:rPr lang="en-GB" sz="1600" dirty="0">
                <a:solidFill>
                  <a:srgbClr val="002060"/>
                </a:solidFill>
                <a:latin typeface="Arial" panose="020B0604020202020204" pitchFamily="34" charset="0"/>
                <a:cs typeface="Arial" panose="020B0604020202020204" pitchFamily="34" charset="0"/>
              </a:rPr>
              <a:t>link data from other sectors</a:t>
            </a:r>
          </a:p>
          <a:p>
            <a:pPr lvl="1"/>
            <a:r>
              <a:rPr lang="en-GB" sz="1600" dirty="0">
                <a:solidFill>
                  <a:srgbClr val="002060"/>
                </a:solidFill>
                <a:latin typeface="Arial" panose="020B0604020202020204" pitchFamily="34" charset="0"/>
                <a:cs typeface="Arial" panose="020B0604020202020204" pitchFamily="34" charset="0"/>
              </a:rPr>
              <a:t>provide comprehensive sector analysis</a:t>
            </a:r>
          </a:p>
          <a:p>
            <a:r>
              <a:rPr lang="en-GB" sz="1800" b="0" dirty="0">
                <a:solidFill>
                  <a:srgbClr val="002060"/>
                </a:solidFill>
                <a:latin typeface="Arial" panose="020B0604020202020204" pitchFamily="34" charset="0"/>
                <a:cs typeface="Arial" panose="020B0604020202020204" pitchFamily="34" charset="0"/>
              </a:rPr>
              <a:t>In the long term, widespread technological improvements are needed to capture data at the point of care for decision-making, research and statistics</a:t>
            </a:r>
          </a:p>
          <a:p>
            <a:endParaRPr lang="en-GB" sz="1400" b="0" dirty="0">
              <a:latin typeface="Arial" panose="020B0604020202020204" pitchFamily="34" charset="0"/>
              <a:cs typeface="Arial" panose="020B0604020202020204" pitchFamily="34" charset="0"/>
            </a:endParaRPr>
          </a:p>
          <a:p>
            <a:endParaRPr lang="en-GB" sz="1400" b="0" dirty="0">
              <a:latin typeface="Arial" panose="020B0604020202020204" pitchFamily="34" charset="0"/>
              <a:cs typeface="Arial" panose="020B0604020202020204" pitchFamily="34" charset="0"/>
            </a:endParaRPr>
          </a:p>
          <a:p>
            <a:endParaRPr lang="en-GB" sz="1400" dirty="0">
              <a:latin typeface="Arial" panose="020B0604020202020204" pitchFamily="34" charset="0"/>
              <a:cs typeface="Arial" panose="020B0604020202020204" pitchFamily="34" charset="0"/>
            </a:endParaRPr>
          </a:p>
        </p:txBody>
      </p:sp>
      <p:sp>
        <p:nvSpPr>
          <p:cNvPr id="3" name="Title 2">
            <a:extLst>
              <a:ext uri="{FF2B5EF4-FFF2-40B4-BE49-F238E27FC236}">
                <a16:creationId xmlns:a16="http://schemas.microsoft.com/office/drawing/2014/main" id="{2C6873FA-933A-44FB-A56B-5C4902DED051}"/>
              </a:ext>
            </a:extLst>
          </p:cNvPr>
          <p:cNvSpPr>
            <a:spLocks noGrp="1"/>
          </p:cNvSpPr>
          <p:nvPr>
            <p:ph type="title"/>
          </p:nvPr>
        </p:nvSpPr>
        <p:spPr>
          <a:xfrm>
            <a:off x="401773" y="843558"/>
            <a:ext cx="5821970" cy="648072"/>
          </a:xfrm>
        </p:spPr>
        <p:txBody>
          <a:bodyPr>
            <a:normAutofit/>
          </a:bodyPr>
          <a:lstStyle/>
          <a:p>
            <a:r>
              <a:rPr lang="en-GB" sz="2400" b="0" dirty="0">
                <a:latin typeface="Arial" panose="020B0604020202020204" pitchFamily="34" charset="0"/>
                <a:cs typeface="Arial" panose="020B0604020202020204" pitchFamily="34" charset="0"/>
              </a:rPr>
              <a:t>Adult Social Care Statistics (UK wide)</a:t>
            </a:r>
            <a:br>
              <a:rPr lang="en-GB" sz="2400" b="0" dirty="0">
                <a:latin typeface="Arial" panose="020B0604020202020204" pitchFamily="34" charset="0"/>
                <a:cs typeface="Arial" panose="020B0604020202020204" pitchFamily="34" charset="0"/>
              </a:rPr>
            </a:br>
            <a:r>
              <a:rPr lang="en-GB" sz="1400" b="0" dirty="0">
                <a:latin typeface="Arial" panose="020B0604020202020204" pitchFamily="34" charset="0"/>
                <a:cs typeface="Arial" panose="020B0604020202020204" pitchFamily="34" charset="0"/>
              </a:rPr>
              <a:t>Ongoing </a:t>
            </a:r>
            <a:r>
              <a:rPr lang="en-GB" sz="1400" dirty="0">
                <a:latin typeface="Arial" panose="020B0604020202020204" pitchFamily="34" charset="0"/>
                <a:cs typeface="Arial" panose="020B0604020202020204" pitchFamily="34" charset="0"/>
              </a:rPr>
              <a:t>systemic review</a:t>
            </a:r>
            <a:endParaRPr lang="en-GB" sz="1400" b="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8195471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2C23E418-AADD-470D-8298-CB5A281B43BE}"/>
              </a:ext>
            </a:extLst>
          </p:cNvPr>
          <p:cNvSpPr>
            <a:spLocks noGrp="1"/>
          </p:cNvSpPr>
          <p:nvPr>
            <p:ph type="title"/>
          </p:nvPr>
        </p:nvSpPr>
        <p:spPr/>
        <p:txBody>
          <a:bodyPr>
            <a:normAutofit/>
          </a:bodyPr>
          <a:lstStyle/>
          <a:p>
            <a:r>
              <a:rPr lang="en-GB" sz="2800" b="0" dirty="0">
                <a:latin typeface="Arial" panose="020B0604020202020204" pitchFamily="34" charset="0"/>
                <a:cs typeface="Arial" panose="020B0604020202020204" pitchFamily="34" charset="0"/>
              </a:rPr>
              <a:t>Migration</a:t>
            </a:r>
            <a:endParaRPr lang="en-GB" dirty="0"/>
          </a:p>
        </p:txBody>
      </p:sp>
      <p:pic>
        <p:nvPicPr>
          <p:cNvPr id="1026" name="Picture 2" descr="Image result for border control sign">
            <a:extLst>
              <a:ext uri="{FF2B5EF4-FFF2-40B4-BE49-F238E27FC236}">
                <a16:creationId xmlns:a16="http://schemas.microsoft.com/office/drawing/2014/main" id="{BFD355D5-8B57-4BC2-97D3-605005589FE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68070" y="1507808"/>
            <a:ext cx="4727700" cy="29361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9899265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D09D63F2-5405-462B-BC06-EB85A28D5D04}"/>
              </a:ext>
            </a:extLst>
          </p:cNvPr>
          <p:cNvSpPr>
            <a:spLocks noGrp="1"/>
          </p:cNvSpPr>
          <p:nvPr>
            <p:ph type="title"/>
          </p:nvPr>
        </p:nvSpPr>
        <p:spPr>
          <a:xfrm>
            <a:off x="638200" y="1455882"/>
            <a:ext cx="5311080" cy="503818"/>
          </a:xfrm>
        </p:spPr>
        <p:txBody>
          <a:bodyPr>
            <a:normAutofit fontScale="90000"/>
          </a:bodyPr>
          <a:lstStyle/>
          <a:p>
            <a:pPr algn="ctr"/>
            <a:r>
              <a:rPr lang="en-US" dirty="0"/>
              <a:t>Statistics that serve the public good</a:t>
            </a:r>
            <a:br>
              <a:rPr lang="en-US" sz="3600" b="0" dirty="0"/>
            </a:br>
            <a:br>
              <a:rPr lang="en-US" b="0" dirty="0"/>
            </a:br>
            <a:br>
              <a:rPr lang="en-US" b="0" dirty="0"/>
            </a:br>
            <a:r>
              <a:rPr lang="en-GB" sz="2800" b="0" dirty="0"/>
              <a:t>A big ask for a small organisation - how do we do this in practice?</a:t>
            </a:r>
            <a:br>
              <a:rPr lang="en-GB" sz="4000" b="0" dirty="0"/>
            </a:br>
            <a:endParaRPr lang="en-GB" b="0" dirty="0"/>
          </a:p>
        </p:txBody>
      </p:sp>
      <p:pic>
        <p:nvPicPr>
          <p:cNvPr id="6" name="Picture 5">
            <a:extLst>
              <a:ext uri="{FF2B5EF4-FFF2-40B4-BE49-F238E27FC236}">
                <a16:creationId xmlns:a16="http://schemas.microsoft.com/office/drawing/2014/main" id="{92567F0F-0824-4359-B067-21869124AE88}"/>
              </a:ext>
            </a:extLst>
          </p:cNvPr>
          <p:cNvPicPr>
            <a:picLocks noChangeAspect="1"/>
          </p:cNvPicPr>
          <p:nvPr/>
        </p:nvPicPr>
        <p:blipFill>
          <a:blip r:embed="rId3"/>
          <a:stretch>
            <a:fillRect/>
          </a:stretch>
        </p:blipFill>
        <p:spPr>
          <a:xfrm>
            <a:off x="380736" y="1096472"/>
            <a:ext cx="6048672" cy="1043230"/>
          </a:xfrm>
          <a:prstGeom prst="rect">
            <a:avLst/>
          </a:prstGeom>
        </p:spPr>
      </p:pic>
      <p:sp>
        <p:nvSpPr>
          <p:cNvPr id="7" name="Rectangle: Rounded Corners 6">
            <a:extLst>
              <a:ext uri="{FF2B5EF4-FFF2-40B4-BE49-F238E27FC236}">
                <a16:creationId xmlns:a16="http://schemas.microsoft.com/office/drawing/2014/main" id="{BD685FCD-2C8A-4AD5-954F-2CD753CC1FFD}"/>
              </a:ext>
            </a:extLst>
          </p:cNvPr>
          <p:cNvSpPr/>
          <p:nvPr/>
        </p:nvSpPr>
        <p:spPr>
          <a:xfrm>
            <a:off x="620688" y="859815"/>
            <a:ext cx="1511300" cy="359410"/>
          </a:xfrm>
          <a:prstGeom prst="roundRect">
            <a:avLst/>
          </a:prstGeom>
          <a:solidFill>
            <a:srgbClr val="A8BD3A"/>
          </a:solidFill>
          <a:ln>
            <a:solidFill>
              <a:srgbClr val="BCCC36"/>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spcAft>
                <a:spcPts val="0"/>
              </a:spcAft>
            </a:pPr>
            <a:r>
              <a:rPr lang="en-GB" sz="1400" dirty="0">
                <a:effectLst/>
                <a:latin typeface="Arial" panose="020B0604020202020204" pitchFamily="34" charset="0"/>
                <a:ea typeface="Calibri" panose="020F0502020204030204" pitchFamily="34" charset="0"/>
                <a:cs typeface="Times New Roman" panose="02020603050405020304" pitchFamily="18" charset="0"/>
              </a:rPr>
              <a:t>Our vision</a:t>
            </a:r>
            <a:endParaRPr lang="en-GB" sz="1100" dirty="0">
              <a:effectLst/>
              <a:latin typeface="Arial" panose="020B060402020202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74080895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2C6873FA-933A-44FB-A56B-5C4902DED051}"/>
              </a:ext>
            </a:extLst>
          </p:cNvPr>
          <p:cNvSpPr>
            <a:spLocks noGrp="1"/>
          </p:cNvSpPr>
          <p:nvPr>
            <p:ph type="title"/>
          </p:nvPr>
        </p:nvSpPr>
        <p:spPr>
          <a:xfrm>
            <a:off x="332656" y="843558"/>
            <a:ext cx="5821970" cy="648072"/>
          </a:xfrm>
        </p:spPr>
        <p:txBody>
          <a:bodyPr>
            <a:normAutofit/>
          </a:bodyPr>
          <a:lstStyle/>
          <a:p>
            <a:r>
              <a:rPr lang="en-GB" sz="2400" b="0" dirty="0">
                <a:latin typeface="Arial" panose="020B0604020202020204" pitchFamily="34" charset="0"/>
                <a:cs typeface="Arial" panose="020B0604020202020204" pitchFamily="34" charset="0"/>
              </a:rPr>
              <a:t>Migration</a:t>
            </a:r>
            <a:br>
              <a:rPr lang="en-GB" sz="2400" b="0" dirty="0">
                <a:latin typeface="Arial" panose="020B0604020202020204" pitchFamily="34" charset="0"/>
                <a:cs typeface="Arial" panose="020B0604020202020204" pitchFamily="34" charset="0"/>
              </a:rPr>
            </a:br>
            <a:r>
              <a:rPr lang="en-GB" sz="1400" b="0" dirty="0">
                <a:latin typeface="Arial" panose="020B0604020202020204" pitchFamily="34" charset="0"/>
                <a:cs typeface="Arial" panose="020B0604020202020204" pitchFamily="34" charset="0"/>
              </a:rPr>
              <a:t>our ongoing push for statistical improvements</a:t>
            </a:r>
          </a:p>
        </p:txBody>
      </p:sp>
      <p:pic>
        <p:nvPicPr>
          <p:cNvPr id="2" name="Picture 1">
            <a:extLst>
              <a:ext uri="{FF2B5EF4-FFF2-40B4-BE49-F238E27FC236}">
                <a16:creationId xmlns:a16="http://schemas.microsoft.com/office/drawing/2014/main" id="{01457CD5-BE0D-4F1B-AA10-34AE4285B956}"/>
              </a:ext>
            </a:extLst>
          </p:cNvPr>
          <p:cNvPicPr>
            <a:picLocks noChangeAspect="1"/>
          </p:cNvPicPr>
          <p:nvPr/>
        </p:nvPicPr>
        <p:blipFill>
          <a:blip r:embed="rId3"/>
          <a:stretch>
            <a:fillRect/>
          </a:stretch>
        </p:blipFill>
        <p:spPr>
          <a:xfrm>
            <a:off x="24935" y="1563639"/>
            <a:ext cx="6790688" cy="2880320"/>
          </a:xfrm>
          <a:prstGeom prst="rect">
            <a:avLst/>
          </a:prstGeom>
        </p:spPr>
      </p:pic>
    </p:spTree>
    <p:extLst>
      <p:ext uri="{BB962C8B-B14F-4D97-AF65-F5344CB8AC3E}">
        <p14:creationId xmlns:p14="http://schemas.microsoft.com/office/powerpoint/2010/main" val="189452563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D0FD733F-6BD5-4ED8-A11C-5C09AFB3057A}"/>
              </a:ext>
            </a:extLst>
          </p:cNvPr>
          <p:cNvSpPr>
            <a:spLocks noGrp="1"/>
          </p:cNvSpPr>
          <p:nvPr>
            <p:ph type="body" sz="quarter" idx="14"/>
          </p:nvPr>
        </p:nvSpPr>
        <p:spPr>
          <a:xfrm>
            <a:off x="401092" y="1563638"/>
            <a:ext cx="4036019" cy="2952328"/>
          </a:xfrm>
        </p:spPr>
        <p:txBody>
          <a:bodyPr>
            <a:normAutofit/>
          </a:bodyPr>
          <a:lstStyle/>
          <a:p>
            <a:r>
              <a:rPr lang="en-GB" sz="1800" b="0" dirty="0">
                <a:latin typeface="Arial" panose="020B0604020202020204" pitchFamily="34" charset="0"/>
                <a:cs typeface="Arial" panose="020B0604020202020204" pitchFamily="34" charset="0"/>
              </a:rPr>
              <a:t>Code of Practice for Statistics</a:t>
            </a:r>
          </a:p>
          <a:p>
            <a:r>
              <a:rPr lang="en-GB" sz="1800" b="0" dirty="0">
                <a:latin typeface="Arial" panose="020B0604020202020204" pitchFamily="34" charset="0"/>
                <a:cs typeface="Arial" panose="020B0604020202020204" pitchFamily="34" charset="0"/>
              </a:rPr>
              <a:t>Code stocktake</a:t>
            </a:r>
          </a:p>
          <a:p>
            <a:r>
              <a:rPr lang="en-GB" sz="1800" b="0" dirty="0">
                <a:latin typeface="Arial" panose="020B0604020202020204" pitchFamily="34" charset="0"/>
                <a:cs typeface="Arial" panose="020B0604020202020204" pitchFamily="34" charset="0"/>
              </a:rPr>
              <a:t>“National Statistics” – 21 years old</a:t>
            </a:r>
          </a:p>
          <a:p>
            <a:pPr lvl="1"/>
            <a:r>
              <a:rPr lang="en-GB" altLang="en-US" dirty="0">
                <a:solidFill>
                  <a:srgbClr val="004366"/>
                </a:solidFill>
                <a:latin typeface="Arial" panose="020B0604020202020204" pitchFamily="34" charset="0"/>
                <a:cs typeface="Arial" panose="020B0604020202020204" pitchFamily="34" charset="0"/>
              </a:rPr>
              <a:t>Exploratory review – what does the designation mean to stakeholders today?</a:t>
            </a:r>
          </a:p>
          <a:p>
            <a:pPr lvl="1"/>
            <a:r>
              <a:rPr lang="en-GB" altLang="en-US" dirty="0">
                <a:solidFill>
                  <a:srgbClr val="004366"/>
                </a:solidFill>
                <a:latin typeface="Arial" panose="020B0604020202020204" pitchFamily="34" charset="0"/>
                <a:cs typeface="Arial" panose="020B0604020202020204" pitchFamily="34" charset="0"/>
              </a:rPr>
              <a:t>Report on our findings by end of the year and plans for next steps</a:t>
            </a:r>
          </a:p>
        </p:txBody>
      </p:sp>
      <p:sp>
        <p:nvSpPr>
          <p:cNvPr id="3" name="Title 2">
            <a:extLst>
              <a:ext uri="{FF2B5EF4-FFF2-40B4-BE49-F238E27FC236}">
                <a16:creationId xmlns:a16="http://schemas.microsoft.com/office/drawing/2014/main" id="{2C6873FA-933A-44FB-A56B-5C4902DED051}"/>
              </a:ext>
            </a:extLst>
          </p:cNvPr>
          <p:cNvSpPr>
            <a:spLocks noGrp="1"/>
          </p:cNvSpPr>
          <p:nvPr>
            <p:ph type="title"/>
          </p:nvPr>
        </p:nvSpPr>
        <p:spPr>
          <a:xfrm>
            <a:off x="401093" y="843558"/>
            <a:ext cx="5821970" cy="503818"/>
          </a:xfrm>
        </p:spPr>
        <p:txBody>
          <a:bodyPr>
            <a:normAutofit/>
          </a:bodyPr>
          <a:lstStyle/>
          <a:p>
            <a:r>
              <a:rPr lang="en-GB" sz="2400" b="0" dirty="0">
                <a:latin typeface="Arial" panose="020B0604020202020204" pitchFamily="34" charset="0"/>
                <a:cs typeface="Arial" panose="020B0604020202020204" pitchFamily="34" charset="0"/>
              </a:rPr>
              <a:t>National Statistics</a:t>
            </a:r>
          </a:p>
        </p:txBody>
      </p:sp>
      <p:pic>
        <p:nvPicPr>
          <p:cNvPr id="4" name="Picture 3">
            <a:extLst>
              <a:ext uri="{FF2B5EF4-FFF2-40B4-BE49-F238E27FC236}">
                <a16:creationId xmlns:a16="http://schemas.microsoft.com/office/drawing/2014/main" id="{C7F80D30-06BC-4553-A8CB-FAB6823F186F}"/>
              </a:ext>
            </a:extLst>
          </p:cNvPr>
          <p:cNvPicPr>
            <a:picLocks noChangeAspect="1"/>
          </p:cNvPicPr>
          <p:nvPr/>
        </p:nvPicPr>
        <p:blipFill rotWithShape="1">
          <a:blip r:embed="rId3">
            <a:extLst>
              <a:ext uri="{28A0092B-C50C-407E-A947-70E740481C1C}">
                <a14:useLocalDpi xmlns:a14="http://schemas.microsoft.com/office/drawing/2010/main" val="0"/>
              </a:ext>
            </a:extLst>
          </a:blip>
          <a:srcRect l="14953" t="14634" r="14634" b="17073"/>
          <a:stretch/>
        </p:blipFill>
        <p:spPr>
          <a:xfrm>
            <a:off x="4479521" y="1491630"/>
            <a:ext cx="2073983" cy="2016224"/>
          </a:xfrm>
          <a:prstGeom prst="rect">
            <a:avLst/>
          </a:prstGeom>
        </p:spPr>
      </p:pic>
    </p:spTree>
    <p:extLst>
      <p:ext uri="{BB962C8B-B14F-4D97-AF65-F5344CB8AC3E}">
        <p14:creationId xmlns:p14="http://schemas.microsoft.com/office/powerpoint/2010/main" val="283504360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2C6873FA-933A-44FB-A56B-5C4902DED051}"/>
              </a:ext>
            </a:extLst>
          </p:cNvPr>
          <p:cNvSpPr>
            <a:spLocks noGrp="1"/>
          </p:cNvSpPr>
          <p:nvPr>
            <p:ph type="title"/>
          </p:nvPr>
        </p:nvSpPr>
        <p:spPr/>
        <p:txBody>
          <a:bodyPr>
            <a:normAutofit/>
          </a:bodyPr>
          <a:lstStyle/>
          <a:p>
            <a:r>
              <a:rPr lang="en-GB" sz="2400" b="0" dirty="0">
                <a:latin typeface="Arial" panose="020B0604020202020204" pitchFamily="34" charset="0"/>
                <a:cs typeface="Arial" panose="020B0604020202020204" pitchFamily="34" charset="0"/>
              </a:rPr>
              <a:t>Voluntary Adoption</a:t>
            </a:r>
          </a:p>
        </p:txBody>
      </p:sp>
      <p:sp>
        <p:nvSpPr>
          <p:cNvPr id="6" name="Subtitle 2">
            <a:extLst>
              <a:ext uri="{FF2B5EF4-FFF2-40B4-BE49-F238E27FC236}">
                <a16:creationId xmlns:a16="http://schemas.microsoft.com/office/drawing/2014/main" id="{7C1858BB-D2F0-449A-ABBE-DC1E0071B208}"/>
              </a:ext>
            </a:extLst>
          </p:cNvPr>
          <p:cNvSpPr txBox="1">
            <a:spLocks/>
          </p:cNvSpPr>
          <p:nvPr/>
        </p:nvSpPr>
        <p:spPr>
          <a:xfrm>
            <a:off x="401093" y="1788087"/>
            <a:ext cx="6226924" cy="936104"/>
          </a:xfrm>
          <a:prstGeom prst="rect">
            <a:avLst/>
          </a:prstGeom>
        </p:spPr>
        <p:txBody>
          <a:bodyPr>
            <a:noAutofit/>
          </a:bodyPr>
          <a:lstStyle>
            <a:defPPr>
              <a:defRPr lang="en-US"/>
            </a:defPPr>
            <a:lvl1pPr indent="0">
              <a:spcBef>
                <a:spcPts val="435"/>
              </a:spcBef>
              <a:buClr>
                <a:schemeClr val="accent1"/>
              </a:buClr>
              <a:buSzPct val="85000"/>
              <a:buFont typeface="Wingdings 2"/>
              <a:buNone/>
              <a:defRPr kumimoji="0" sz="1600">
                <a:solidFill>
                  <a:srgbClr val="004366"/>
                </a:solidFill>
                <a:latin typeface="Arial" panose="020B0604020202020204" pitchFamily="34" charset="0"/>
                <a:cs typeface="Arial" panose="020B0604020202020204" pitchFamily="34" charset="0"/>
              </a:defRPr>
            </a:lvl1pPr>
            <a:lvl2pPr marL="411480" indent="-171450">
              <a:spcBef>
                <a:spcPts val="278"/>
              </a:spcBef>
              <a:buClr>
                <a:schemeClr val="accent2"/>
              </a:buClr>
              <a:buSzPct val="85000"/>
              <a:buFont typeface="Wingdings 2"/>
              <a:buChar char=""/>
              <a:defRPr kumimoji="0"/>
            </a:lvl2pPr>
            <a:lvl3pPr marL="617220" indent="-171450">
              <a:spcBef>
                <a:spcPts val="278"/>
              </a:spcBef>
              <a:buClr>
                <a:schemeClr val="accent1">
                  <a:tint val="60000"/>
                </a:schemeClr>
              </a:buClr>
              <a:buSzPct val="85000"/>
              <a:buFont typeface="Wingdings 2"/>
              <a:buChar char=""/>
              <a:defRPr kumimoji="0" sz="1500"/>
            </a:lvl3pPr>
            <a:lvl4pPr marL="822960" indent="-171450">
              <a:spcBef>
                <a:spcPts val="278"/>
              </a:spcBef>
              <a:buClr>
                <a:schemeClr val="accent3"/>
              </a:buClr>
              <a:buSzPct val="80000"/>
              <a:buFont typeface="Wingdings 2"/>
              <a:buChar char=""/>
              <a:defRPr kumimoji="0" sz="1500"/>
            </a:lvl4pPr>
            <a:lvl5pPr marL="1028700" indent="-171450">
              <a:spcBef>
                <a:spcPts val="278"/>
              </a:spcBef>
              <a:buClr>
                <a:schemeClr val="accent3"/>
              </a:buClr>
              <a:buFontTx/>
              <a:buChar char="o"/>
              <a:defRPr kumimoji="0" sz="1500"/>
            </a:lvl5pPr>
            <a:lvl6pPr marL="1234440" indent="-171450">
              <a:spcBef>
                <a:spcPts val="278"/>
              </a:spcBef>
              <a:buClr>
                <a:schemeClr val="accent3"/>
              </a:buClr>
              <a:buChar char="•"/>
              <a:defRPr kumimoji="0" sz="1350" baseline="0"/>
            </a:lvl6pPr>
            <a:lvl7pPr marL="1440180" indent="-171450">
              <a:spcBef>
                <a:spcPts val="278"/>
              </a:spcBef>
              <a:buClr>
                <a:schemeClr val="accent2"/>
              </a:buClr>
              <a:buChar char="•"/>
              <a:defRPr kumimoji="0" sz="1350"/>
            </a:lvl7pPr>
            <a:lvl8pPr marL="1645920" indent="-171450">
              <a:spcBef>
                <a:spcPts val="278"/>
              </a:spcBef>
              <a:buClr>
                <a:schemeClr val="accent1">
                  <a:tint val="60000"/>
                </a:schemeClr>
              </a:buClr>
              <a:buChar char="•"/>
              <a:defRPr kumimoji="0" sz="1350"/>
            </a:lvl8pPr>
            <a:lvl9pPr marL="1851660" indent="-171450">
              <a:spcBef>
                <a:spcPts val="278"/>
              </a:spcBef>
              <a:buClr>
                <a:schemeClr val="accent2">
                  <a:tint val="60000"/>
                </a:schemeClr>
              </a:buClr>
              <a:buChar char="•"/>
              <a:defRPr kumimoji="0" sz="1350"/>
            </a:lvl9pPr>
          </a:lstStyle>
          <a:p>
            <a:r>
              <a:rPr lang="en-GB" altLang="en-US" sz="1400" dirty="0"/>
              <a:t>“</a:t>
            </a:r>
            <a:r>
              <a:rPr lang="en-US" altLang="en-US" sz="1400" dirty="0"/>
              <a:t>We aspire to further our commitment to the Code by publishing more details on our analytical methods, and by continuing to innovate in </a:t>
            </a:r>
            <a:r>
              <a:rPr lang="en-US" altLang="en-US" sz="1400" dirty="0" err="1"/>
              <a:t>visualising</a:t>
            </a:r>
            <a:r>
              <a:rPr lang="en-US" altLang="en-US" sz="1400" dirty="0"/>
              <a:t> our data, to expand its accessibility.</a:t>
            </a:r>
            <a:r>
              <a:rPr lang="en-GB" altLang="en-US" sz="1400" dirty="0"/>
              <a:t>” UCAS</a:t>
            </a:r>
            <a:endParaRPr lang="en-US" altLang="en-US" sz="1400" dirty="0"/>
          </a:p>
        </p:txBody>
      </p:sp>
      <p:sp>
        <p:nvSpPr>
          <p:cNvPr id="8" name="Content Placeholder 2">
            <a:extLst>
              <a:ext uri="{FF2B5EF4-FFF2-40B4-BE49-F238E27FC236}">
                <a16:creationId xmlns:a16="http://schemas.microsoft.com/office/drawing/2014/main" id="{AAB9A02E-F9F0-4117-908A-09445E0A15A2}"/>
              </a:ext>
            </a:extLst>
          </p:cNvPr>
          <p:cNvSpPr txBox="1">
            <a:spLocks/>
          </p:cNvSpPr>
          <p:nvPr/>
        </p:nvSpPr>
        <p:spPr>
          <a:xfrm>
            <a:off x="404664" y="2887361"/>
            <a:ext cx="6223353" cy="1365020"/>
          </a:xfrm>
          <a:prstGeom prst="rect">
            <a:avLst/>
          </a:prstGeom>
        </p:spPr>
        <p:txBody>
          <a:bodyPr>
            <a:noAutofit/>
          </a:bodyPr>
          <a:lstStyle>
            <a:lvl1pPr marL="205740" indent="-205740" algn="l" rtl="0" eaLnBrk="1" latinLnBrk="0" hangingPunct="1">
              <a:spcBef>
                <a:spcPts val="435"/>
              </a:spcBef>
              <a:buClr>
                <a:schemeClr val="accent1"/>
              </a:buClr>
              <a:buSzPct val="85000"/>
              <a:buFont typeface="Wingdings 2"/>
              <a:buChar char=""/>
              <a:defRPr kumimoji="0" sz="1950" kern="1200">
                <a:solidFill>
                  <a:schemeClr val="tx1"/>
                </a:solidFill>
                <a:latin typeface="+mn-lt"/>
                <a:ea typeface="+mn-ea"/>
                <a:cs typeface="+mn-cs"/>
              </a:defRPr>
            </a:lvl1pPr>
            <a:lvl2pPr marL="411480" indent="-171450" algn="l" rtl="0" eaLnBrk="1" latinLnBrk="0" hangingPunct="1">
              <a:spcBef>
                <a:spcPts val="278"/>
              </a:spcBef>
              <a:buClr>
                <a:schemeClr val="accent2"/>
              </a:buClr>
              <a:buSzPct val="85000"/>
              <a:buFont typeface="Wingdings 2"/>
              <a:buChar char=""/>
              <a:defRPr kumimoji="0" sz="1800" kern="1200">
                <a:solidFill>
                  <a:schemeClr val="tx1"/>
                </a:solidFill>
                <a:latin typeface="+mn-lt"/>
                <a:ea typeface="+mn-ea"/>
                <a:cs typeface="+mn-cs"/>
              </a:defRPr>
            </a:lvl2pPr>
            <a:lvl3pPr marL="617220" indent="-171450" algn="l" rtl="0" eaLnBrk="1" latinLnBrk="0" hangingPunct="1">
              <a:spcBef>
                <a:spcPts val="278"/>
              </a:spcBef>
              <a:buClr>
                <a:schemeClr val="accent1">
                  <a:tint val="60000"/>
                </a:schemeClr>
              </a:buClr>
              <a:buSzPct val="85000"/>
              <a:buFont typeface="Wingdings 2"/>
              <a:buChar char=""/>
              <a:defRPr kumimoji="0" sz="1500" kern="1200">
                <a:solidFill>
                  <a:schemeClr val="tx1"/>
                </a:solidFill>
                <a:latin typeface="+mn-lt"/>
                <a:ea typeface="+mn-ea"/>
                <a:cs typeface="+mn-cs"/>
              </a:defRPr>
            </a:lvl3pPr>
            <a:lvl4pPr marL="822960" indent="-171450" algn="l" rtl="0" eaLnBrk="1" latinLnBrk="0" hangingPunct="1">
              <a:spcBef>
                <a:spcPts val="278"/>
              </a:spcBef>
              <a:buClr>
                <a:schemeClr val="accent3"/>
              </a:buClr>
              <a:buSzPct val="80000"/>
              <a:buFont typeface="Wingdings 2"/>
              <a:buChar char=""/>
              <a:defRPr kumimoji="0" sz="1500" kern="1200">
                <a:solidFill>
                  <a:schemeClr val="tx1"/>
                </a:solidFill>
                <a:latin typeface="+mn-lt"/>
                <a:ea typeface="+mn-ea"/>
                <a:cs typeface="+mn-cs"/>
              </a:defRPr>
            </a:lvl4pPr>
            <a:lvl5pPr marL="1028700" indent="-171450" algn="l" rtl="0" eaLnBrk="1" latinLnBrk="0" hangingPunct="1">
              <a:spcBef>
                <a:spcPts val="278"/>
              </a:spcBef>
              <a:buClr>
                <a:schemeClr val="accent3"/>
              </a:buClr>
              <a:buFontTx/>
              <a:buChar char="o"/>
              <a:defRPr kumimoji="0" sz="1500" kern="1200">
                <a:solidFill>
                  <a:schemeClr val="tx1"/>
                </a:solidFill>
                <a:latin typeface="+mn-lt"/>
                <a:ea typeface="+mn-ea"/>
                <a:cs typeface="+mn-cs"/>
              </a:defRPr>
            </a:lvl5pPr>
            <a:lvl6pPr marL="1234440" indent="-171450" algn="l" rtl="0" eaLnBrk="1" latinLnBrk="0" hangingPunct="1">
              <a:spcBef>
                <a:spcPts val="278"/>
              </a:spcBef>
              <a:buClr>
                <a:schemeClr val="accent3"/>
              </a:buClr>
              <a:buChar char="•"/>
              <a:defRPr kumimoji="0" sz="1350" kern="1200" baseline="0">
                <a:solidFill>
                  <a:schemeClr val="tx1"/>
                </a:solidFill>
                <a:latin typeface="+mn-lt"/>
                <a:ea typeface="+mn-ea"/>
                <a:cs typeface="+mn-cs"/>
              </a:defRPr>
            </a:lvl6pPr>
            <a:lvl7pPr marL="1440180" indent="-171450" algn="l" rtl="0" eaLnBrk="1" latinLnBrk="0" hangingPunct="1">
              <a:spcBef>
                <a:spcPts val="278"/>
              </a:spcBef>
              <a:buClr>
                <a:schemeClr val="accent2"/>
              </a:buClr>
              <a:buChar char="•"/>
              <a:defRPr kumimoji="0" sz="1350" kern="1200">
                <a:solidFill>
                  <a:schemeClr val="tx1"/>
                </a:solidFill>
                <a:latin typeface="+mn-lt"/>
                <a:ea typeface="+mn-ea"/>
                <a:cs typeface="+mn-cs"/>
              </a:defRPr>
            </a:lvl7pPr>
            <a:lvl8pPr marL="1645920" indent="-171450" algn="l" rtl="0" eaLnBrk="1" latinLnBrk="0" hangingPunct="1">
              <a:spcBef>
                <a:spcPts val="278"/>
              </a:spcBef>
              <a:buClr>
                <a:schemeClr val="accent1">
                  <a:tint val="60000"/>
                </a:schemeClr>
              </a:buClr>
              <a:buChar char="•"/>
              <a:defRPr kumimoji="0" sz="1350" kern="1200">
                <a:solidFill>
                  <a:schemeClr val="tx1"/>
                </a:solidFill>
                <a:latin typeface="+mn-lt"/>
                <a:ea typeface="+mn-ea"/>
                <a:cs typeface="+mn-cs"/>
              </a:defRPr>
            </a:lvl8pPr>
            <a:lvl9pPr marL="1851660" indent="-171450" algn="l" rtl="0" eaLnBrk="1" latinLnBrk="0" hangingPunct="1">
              <a:spcBef>
                <a:spcPts val="278"/>
              </a:spcBef>
              <a:buClr>
                <a:schemeClr val="accent2">
                  <a:tint val="60000"/>
                </a:schemeClr>
              </a:buClr>
              <a:buChar char="•"/>
              <a:defRPr kumimoji="0" sz="1350" kern="1200">
                <a:solidFill>
                  <a:schemeClr val="tx1"/>
                </a:solidFill>
                <a:latin typeface="+mn-lt"/>
                <a:ea typeface="+mn-ea"/>
                <a:cs typeface="+mn-cs"/>
              </a:defRPr>
            </a:lvl9pPr>
          </a:lstStyle>
          <a:p>
            <a:pPr marL="0" indent="0">
              <a:buFont typeface="Wingdings 2"/>
              <a:buNone/>
            </a:pPr>
            <a:r>
              <a:rPr lang="en-GB" sz="1400" dirty="0">
                <a:solidFill>
                  <a:srgbClr val="004366"/>
                </a:solidFill>
                <a:latin typeface="Arial" panose="020B0604020202020204" pitchFamily="34" charset="0"/>
                <a:cs typeface="Arial" panose="020B0604020202020204" pitchFamily="34" charset="0"/>
              </a:rPr>
              <a:t>“</a:t>
            </a:r>
            <a:r>
              <a:rPr lang="en-US" sz="1400" dirty="0">
                <a:solidFill>
                  <a:srgbClr val="004366"/>
                </a:solidFill>
                <a:latin typeface="Arial" panose="020B0604020202020204" pitchFamily="34" charset="0"/>
                <a:cs typeface="Arial" panose="020B0604020202020204" pitchFamily="34" charset="0"/>
              </a:rPr>
              <a:t>By voluntarily applying the Code our hope is that this will give confidence to those using the statistics and aid our ambition for the survey results to be the used across the whole sector by a variety of organisations including Government, Consumer Groups and Firms.</a:t>
            </a:r>
            <a:r>
              <a:rPr lang="en-GB" sz="1400" dirty="0">
                <a:solidFill>
                  <a:srgbClr val="004366"/>
                </a:solidFill>
                <a:latin typeface="Arial" panose="020B0604020202020204" pitchFamily="34" charset="0"/>
                <a:cs typeface="Arial" panose="020B0604020202020204" pitchFamily="34" charset="0"/>
              </a:rPr>
              <a:t>”  FCA</a:t>
            </a:r>
            <a:endParaRPr lang="en-US" sz="1400" dirty="0">
              <a:solidFill>
                <a:srgbClr val="004366"/>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25954711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D0FD733F-6BD5-4ED8-A11C-5C09AFB3057A}"/>
              </a:ext>
            </a:extLst>
          </p:cNvPr>
          <p:cNvSpPr>
            <a:spLocks noGrp="1"/>
          </p:cNvSpPr>
          <p:nvPr>
            <p:ph type="body" sz="quarter" idx="14"/>
          </p:nvPr>
        </p:nvSpPr>
        <p:spPr>
          <a:xfrm>
            <a:off x="401094" y="1504990"/>
            <a:ext cx="3964010" cy="2938968"/>
          </a:xfrm>
        </p:spPr>
        <p:txBody>
          <a:bodyPr>
            <a:noAutofit/>
          </a:bodyPr>
          <a:lstStyle/>
          <a:p>
            <a:r>
              <a:rPr lang="en-GB" sz="1800" b="0" dirty="0">
                <a:latin typeface="Arial" panose="020B0604020202020204" pitchFamily="34" charset="0"/>
                <a:cs typeface="Arial" panose="020B0604020202020204" pitchFamily="34" charset="0"/>
              </a:rPr>
              <a:t>Better understanding of the tools we have as regulators</a:t>
            </a:r>
          </a:p>
          <a:p>
            <a:r>
              <a:rPr lang="en-GB" sz="1800" b="0" dirty="0">
                <a:latin typeface="Arial" panose="020B0604020202020204" pitchFamily="34" charset="0"/>
                <a:cs typeface="Arial" panose="020B0604020202020204" pitchFamily="34" charset="0"/>
              </a:rPr>
              <a:t>Range and reach of our influence</a:t>
            </a:r>
            <a:endParaRPr lang="en-GB" sz="1600" b="0" dirty="0">
              <a:latin typeface="Arial" panose="020B0604020202020204" pitchFamily="34" charset="0"/>
              <a:cs typeface="Arial" panose="020B0604020202020204" pitchFamily="34" charset="0"/>
            </a:endParaRPr>
          </a:p>
          <a:p>
            <a:r>
              <a:rPr lang="en-US" sz="1800" b="0" dirty="0">
                <a:latin typeface="Arial" panose="020B0604020202020204" pitchFamily="34" charset="0"/>
                <a:cs typeface="Arial" panose="020B0604020202020204" pitchFamily="34" charset="0"/>
              </a:rPr>
              <a:t>How our work helps us </a:t>
            </a:r>
            <a:r>
              <a:rPr lang="en-US" sz="1800" b="0" dirty="0">
                <a:solidFill>
                  <a:srgbClr val="9AB802"/>
                </a:solidFill>
                <a:latin typeface="Arial" panose="020B0604020202020204" pitchFamily="34" charset="0"/>
                <a:cs typeface="Arial" panose="020B0604020202020204" pitchFamily="34" charset="0"/>
              </a:rPr>
              <a:t>uphold trustworthiness, quality and value</a:t>
            </a:r>
          </a:p>
          <a:p>
            <a:r>
              <a:rPr lang="en-GB" sz="1800" b="0" dirty="0">
                <a:latin typeface="Arial" panose="020B0604020202020204" pitchFamily="34" charset="0"/>
                <a:cs typeface="Arial" panose="020B0604020202020204" pitchFamily="34" charset="0"/>
              </a:rPr>
              <a:t>Part of our planned work  - publicised via our work programme</a:t>
            </a:r>
          </a:p>
          <a:p>
            <a:r>
              <a:rPr lang="en-GB" sz="1800" b="0" dirty="0">
                <a:latin typeface="Arial" panose="020B0604020202020204" pitchFamily="34" charset="0"/>
                <a:cs typeface="Arial" panose="020B0604020202020204" pitchFamily="34" charset="0"/>
              </a:rPr>
              <a:t>All our published and planned work </a:t>
            </a:r>
            <a:r>
              <a:rPr lang="en-GB" sz="1800" dirty="0">
                <a:latin typeface="Arial" panose="020B0604020202020204" pitchFamily="34" charset="0"/>
                <a:cs typeface="Arial" panose="020B0604020202020204" pitchFamily="34" charset="0"/>
              </a:rPr>
              <a:t>www.statisticsauthority.gov.uk/osr</a:t>
            </a:r>
          </a:p>
          <a:p>
            <a:pPr marL="0" indent="0">
              <a:buNone/>
            </a:pPr>
            <a:endParaRPr lang="en-GB" sz="1800" dirty="0">
              <a:latin typeface="Arial" panose="020B0604020202020204" pitchFamily="34" charset="0"/>
              <a:cs typeface="Arial" panose="020B0604020202020204" pitchFamily="34" charset="0"/>
            </a:endParaRPr>
          </a:p>
        </p:txBody>
      </p:sp>
      <p:sp>
        <p:nvSpPr>
          <p:cNvPr id="3" name="Title 2">
            <a:extLst>
              <a:ext uri="{FF2B5EF4-FFF2-40B4-BE49-F238E27FC236}">
                <a16:creationId xmlns:a16="http://schemas.microsoft.com/office/drawing/2014/main" id="{2C6873FA-933A-44FB-A56B-5C4902DED051}"/>
              </a:ext>
            </a:extLst>
          </p:cNvPr>
          <p:cNvSpPr>
            <a:spLocks noGrp="1"/>
          </p:cNvSpPr>
          <p:nvPr>
            <p:ph type="title"/>
          </p:nvPr>
        </p:nvSpPr>
        <p:spPr/>
        <p:txBody>
          <a:bodyPr>
            <a:normAutofit/>
          </a:bodyPr>
          <a:lstStyle/>
          <a:p>
            <a:r>
              <a:rPr lang="en-GB" sz="2400" b="0" dirty="0">
                <a:latin typeface="Arial" panose="020B0604020202020204" pitchFamily="34" charset="0"/>
                <a:cs typeface="Arial" panose="020B0604020202020204" pitchFamily="34" charset="0"/>
              </a:rPr>
              <a:t>Questions and answers</a:t>
            </a:r>
          </a:p>
        </p:txBody>
      </p:sp>
      <p:pic>
        <p:nvPicPr>
          <p:cNvPr id="2" name="Picture 1">
            <a:extLst>
              <a:ext uri="{FF2B5EF4-FFF2-40B4-BE49-F238E27FC236}">
                <a16:creationId xmlns:a16="http://schemas.microsoft.com/office/drawing/2014/main" id="{CFA6C086-8DEA-4334-9DD0-F270DA97FB3E}"/>
              </a:ext>
            </a:extLst>
          </p:cNvPr>
          <p:cNvPicPr>
            <a:picLocks noChangeAspect="1"/>
          </p:cNvPicPr>
          <p:nvPr/>
        </p:nvPicPr>
        <p:blipFill>
          <a:blip r:embed="rId3"/>
          <a:stretch>
            <a:fillRect/>
          </a:stretch>
        </p:blipFill>
        <p:spPr>
          <a:xfrm>
            <a:off x="4301083" y="1387499"/>
            <a:ext cx="2368501" cy="2368501"/>
          </a:xfrm>
          <a:prstGeom prst="rect">
            <a:avLst/>
          </a:prstGeom>
        </p:spPr>
      </p:pic>
    </p:spTree>
    <p:extLst>
      <p:ext uri="{BB962C8B-B14F-4D97-AF65-F5344CB8AC3E}">
        <p14:creationId xmlns:p14="http://schemas.microsoft.com/office/powerpoint/2010/main" val="92813868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5D6F9BCD-E513-4258-8648-952D10E6C7FC}"/>
              </a:ext>
            </a:extLst>
          </p:cNvPr>
          <p:cNvSpPr>
            <a:spLocks noGrp="1"/>
          </p:cNvSpPr>
          <p:nvPr>
            <p:ph type="body" sz="quarter" idx="17"/>
          </p:nvPr>
        </p:nvSpPr>
        <p:spPr>
          <a:xfrm>
            <a:off x="404664" y="1418518"/>
            <a:ext cx="4895617" cy="1500125"/>
          </a:xfrm>
        </p:spPr>
        <p:txBody>
          <a:bodyPr>
            <a:noAutofit/>
          </a:bodyPr>
          <a:lstStyle/>
          <a:p>
            <a:r>
              <a:rPr lang="en-GB" sz="1600" dirty="0"/>
              <a:t>Our network of three offices across the UK</a:t>
            </a:r>
          </a:p>
          <a:p>
            <a:r>
              <a:rPr lang="en-GB" sz="1600" dirty="0"/>
              <a:t>Regulators with expert specialist knowledge</a:t>
            </a:r>
          </a:p>
          <a:p>
            <a:r>
              <a:rPr lang="en-GB" sz="1600" dirty="0"/>
              <a:t>Work as one effective organisation</a:t>
            </a:r>
          </a:p>
          <a:p>
            <a:r>
              <a:rPr lang="en-GB" sz="1600" dirty="0"/>
              <a:t>Harness our unique cross-UK viewpoint and knowledge</a:t>
            </a:r>
          </a:p>
          <a:p>
            <a:r>
              <a:rPr lang="en-US" sz="1600" dirty="0"/>
              <a:t>Through our core regulatory work we:</a:t>
            </a:r>
          </a:p>
          <a:p>
            <a:endParaRPr lang="en-GB" sz="1600" dirty="0"/>
          </a:p>
        </p:txBody>
      </p:sp>
      <p:sp>
        <p:nvSpPr>
          <p:cNvPr id="12" name="Text Placeholder 4">
            <a:extLst>
              <a:ext uri="{FF2B5EF4-FFF2-40B4-BE49-F238E27FC236}">
                <a16:creationId xmlns:a16="http://schemas.microsoft.com/office/drawing/2014/main" id="{A7AC2BD2-3D26-44C8-AE64-4B23EB0CC944}"/>
              </a:ext>
            </a:extLst>
          </p:cNvPr>
          <p:cNvSpPr txBox="1">
            <a:spLocks/>
          </p:cNvSpPr>
          <p:nvPr/>
        </p:nvSpPr>
        <p:spPr>
          <a:xfrm>
            <a:off x="1408620" y="3297418"/>
            <a:ext cx="4998796" cy="1445748"/>
          </a:xfrm>
          <a:prstGeom prst="rect">
            <a:avLst/>
          </a:prstGeom>
        </p:spPr>
        <p:txBody>
          <a:bodyPr lIns="0" tIns="0" rIns="0" bIns="0">
            <a:normAutofit/>
          </a:bodyPr>
          <a:lstStyle>
            <a:lvl1pPr marL="205740" indent="-205740" algn="l" rtl="0" eaLnBrk="1" latinLnBrk="0" hangingPunct="1">
              <a:spcBef>
                <a:spcPts val="435"/>
              </a:spcBef>
              <a:buClr>
                <a:schemeClr val="accent1"/>
              </a:buClr>
              <a:buSzPct val="85000"/>
              <a:buFont typeface="Wingdings 2"/>
              <a:buChar char=""/>
              <a:defRPr kumimoji="0" sz="1200" kern="1200">
                <a:solidFill>
                  <a:schemeClr val="tx1"/>
                </a:solidFill>
                <a:latin typeface="+mn-lt"/>
                <a:ea typeface="+mn-ea"/>
                <a:cs typeface="+mn-cs"/>
              </a:defRPr>
            </a:lvl1pPr>
            <a:lvl2pPr marL="411480" indent="-171450" algn="l" rtl="0" eaLnBrk="1" latinLnBrk="0" hangingPunct="1">
              <a:spcBef>
                <a:spcPts val="278"/>
              </a:spcBef>
              <a:buClr>
                <a:schemeClr val="accent2"/>
              </a:buClr>
              <a:buSzPct val="85000"/>
              <a:buFont typeface="Wingdings 2"/>
              <a:buChar char=""/>
              <a:defRPr kumimoji="0" sz="1800" kern="1200">
                <a:solidFill>
                  <a:schemeClr val="tx1"/>
                </a:solidFill>
                <a:latin typeface="+mn-lt"/>
                <a:ea typeface="+mn-ea"/>
                <a:cs typeface="+mn-cs"/>
              </a:defRPr>
            </a:lvl2pPr>
            <a:lvl3pPr marL="617220" indent="-171450" algn="l" rtl="0" eaLnBrk="1" latinLnBrk="0" hangingPunct="1">
              <a:spcBef>
                <a:spcPts val="278"/>
              </a:spcBef>
              <a:buClr>
                <a:schemeClr val="accent1">
                  <a:tint val="60000"/>
                </a:schemeClr>
              </a:buClr>
              <a:buSzPct val="85000"/>
              <a:buFont typeface="Wingdings 2"/>
              <a:buChar char=""/>
              <a:defRPr kumimoji="0" sz="1500" kern="1200">
                <a:solidFill>
                  <a:schemeClr val="tx1"/>
                </a:solidFill>
                <a:latin typeface="+mn-lt"/>
                <a:ea typeface="+mn-ea"/>
                <a:cs typeface="+mn-cs"/>
              </a:defRPr>
            </a:lvl3pPr>
            <a:lvl4pPr marL="822960" indent="-171450" algn="l" rtl="0" eaLnBrk="1" latinLnBrk="0" hangingPunct="1">
              <a:spcBef>
                <a:spcPts val="278"/>
              </a:spcBef>
              <a:buClr>
                <a:schemeClr val="accent3"/>
              </a:buClr>
              <a:buSzPct val="80000"/>
              <a:buFont typeface="Wingdings 2"/>
              <a:buChar char=""/>
              <a:defRPr kumimoji="0" sz="1500" kern="1200">
                <a:solidFill>
                  <a:schemeClr val="tx1"/>
                </a:solidFill>
                <a:latin typeface="+mn-lt"/>
                <a:ea typeface="+mn-ea"/>
                <a:cs typeface="+mn-cs"/>
              </a:defRPr>
            </a:lvl4pPr>
            <a:lvl5pPr marL="1028700" indent="-171450" algn="l" rtl="0" eaLnBrk="1" latinLnBrk="0" hangingPunct="1">
              <a:spcBef>
                <a:spcPts val="278"/>
              </a:spcBef>
              <a:buClr>
                <a:schemeClr val="accent3"/>
              </a:buClr>
              <a:buFontTx/>
              <a:buChar char="o"/>
              <a:defRPr kumimoji="0" sz="1500" kern="1200">
                <a:solidFill>
                  <a:schemeClr val="tx1"/>
                </a:solidFill>
                <a:latin typeface="+mn-lt"/>
                <a:ea typeface="+mn-ea"/>
                <a:cs typeface="+mn-cs"/>
              </a:defRPr>
            </a:lvl5pPr>
            <a:lvl6pPr marL="1234440" indent="-171450" algn="l" rtl="0" eaLnBrk="1" latinLnBrk="0" hangingPunct="1">
              <a:spcBef>
                <a:spcPts val="278"/>
              </a:spcBef>
              <a:buClr>
                <a:schemeClr val="accent3"/>
              </a:buClr>
              <a:buChar char="•"/>
              <a:defRPr kumimoji="0" sz="1350" kern="1200" baseline="0">
                <a:solidFill>
                  <a:schemeClr val="tx1"/>
                </a:solidFill>
                <a:latin typeface="+mn-lt"/>
                <a:ea typeface="+mn-ea"/>
                <a:cs typeface="+mn-cs"/>
              </a:defRPr>
            </a:lvl6pPr>
            <a:lvl7pPr marL="1440180" indent="-171450" algn="l" rtl="0" eaLnBrk="1" latinLnBrk="0" hangingPunct="1">
              <a:spcBef>
                <a:spcPts val="278"/>
              </a:spcBef>
              <a:buClr>
                <a:schemeClr val="accent2"/>
              </a:buClr>
              <a:buChar char="•"/>
              <a:defRPr kumimoji="0" sz="1350" kern="1200">
                <a:solidFill>
                  <a:schemeClr val="tx1"/>
                </a:solidFill>
                <a:latin typeface="+mn-lt"/>
                <a:ea typeface="+mn-ea"/>
                <a:cs typeface="+mn-cs"/>
              </a:defRPr>
            </a:lvl7pPr>
            <a:lvl8pPr marL="1645920" indent="-171450" algn="l" rtl="0" eaLnBrk="1" latinLnBrk="0" hangingPunct="1">
              <a:spcBef>
                <a:spcPts val="278"/>
              </a:spcBef>
              <a:buClr>
                <a:schemeClr val="accent1">
                  <a:tint val="60000"/>
                </a:schemeClr>
              </a:buClr>
              <a:buChar char="•"/>
              <a:defRPr kumimoji="0" sz="1350" kern="1200">
                <a:solidFill>
                  <a:schemeClr val="tx1"/>
                </a:solidFill>
                <a:latin typeface="+mn-lt"/>
                <a:ea typeface="+mn-ea"/>
                <a:cs typeface="+mn-cs"/>
              </a:defRPr>
            </a:lvl8pPr>
            <a:lvl9pPr marL="1851660" indent="-171450" algn="l" rtl="0" eaLnBrk="1" latinLnBrk="0" hangingPunct="1">
              <a:spcBef>
                <a:spcPts val="278"/>
              </a:spcBef>
              <a:buClr>
                <a:schemeClr val="accent2">
                  <a:tint val="60000"/>
                </a:schemeClr>
              </a:buClr>
              <a:buChar char="•"/>
              <a:defRPr kumimoji="0" sz="1350" kern="1200">
                <a:solidFill>
                  <a:schemeClr val="tx1"/>
                </a:solidFill>
                <a:latin typeface="+mn-lt"/>
                <a:ea typeface="+mn-ea"/>
                <a:cs typeface="+mn-cs"/>
              </a:defRPr>
            </a:lvl9pPr>
          </a:lstStyle>
          <a:p>
            <a:pPr lvl="1">
              <a:buFont typeface="Wingdings" panose="05000000000000000000" pitchFamily="2" charset="2"/>
              <a:buChar char="Ø"/>
            </a:pPr>
            <a:r>
              <a:rPr lang="en-US" sz="1600" dirty="0">
                <a:solidFill>
                  <a:schemeClr val="accent3">
                    <a:lumMod val="75000"/>
                  </a:schemeClr>
                </a:solidFill>
              </a:rPr>
              <a:t>enhance public confidence in the </a:t>
            </a:r>
            <a:r>
              <a:rPr lang="en-US" sz="1600" b="1" dirty="0">
                <a:solidFill>
                  <a:schemeClr val="accent3">
                    <a:lumMod val="75000"/>
                  </a:schemeClr>
                </a:solidFill>
              </a:rPr>
              <a:t>trustworthiness</a:t>
            </a:r>
            <a:r>
              <a:rPr lang="en-US" sz="1600" dirty="0">
                <a:solidFill>
                  <a:schemeClr val="accent3">
                    <a:lumMod val="75000"/>
                  </a:schemeClr>
                </a:solidFill>
              </a:rPr>
              <a:t>, </a:t>
            </a:r>
            <a:r>
              <a:rPr lang="en-US" sz="1600" b="1" dirty="0">
                <a:solidFill>
                  <a:schemeClr val="accent3">
                    <a:lumMod val="75000"/>
                  </a:schemeClr>
                </a:solidFill>
              </a:rPr>
              <a:t>quality</a:t>
            </a:r>
            <a:r>
              <a:rPr lang="en-US" sz="1600" dirty="0">
                <a:solidFill>
                  <a:schemeClr val="accent3">
                    <a:lumMod val="75000"/>
                  </a:schemeClr>
                </a:solidFill>
              </a:rPr>
              <a:t> and </a:t>
            </a:r>
            <a:r>
              <a:rPr lang="en-US" sz="1600" b="1" dirty="0">
                <a:solidFill>
                  <a:schemeClr val="accent3">
                    <a:lumMod val="75000"/>
                  </a:schemeClr>
                </a:solidFill>
              </a:rPr>
              <a:t>value</a:t>
            </a:r>
            <a:r>
              <a:rPr lang="en-US" sz="1600" dirty="0">
                <a:solidFill>
                  <a:schemeClr val="accent3">
                    <a:lumMod val="75000"/>
                  </a:schemeClr>
                </a:solidFill>
              </a:rPr>
              <a:t> of statistics produced by government &amp; public bodies</a:t>
            </a:r>
          </a:p>
          <a:p>
            <a:pPr lvl="1">
              <a:buFont typeface="Wingdings" panose="05000000000000000000" pitchFamily="2" charset="2"/>
              <a:buChar char="Ø"/>
            </a:pPr>
            <a:r>
              <a:rPr lang="en-US" sz="1600" b="1" dirty="0">
                <a:solidFill>
                  <a:schemeClr val="bg2">
                    <a:lumMod val="75000"/>
                  </a:schemeClr>
                </a:solidFill>
              </a:rPr>
              <a:t>Protect</a:t>
            </a:r>
            <a:r>
              <a:rPr lang="en-US" sz="1600" dirty="0">
                <a:solidFill>
                  <a:schemeClr val="bg2">
                    <a:lumMod val="75000"/>
                  </a:schemeClr>
                </a:solidFill>
              </a:rPr>
              <a:t> the role of </a:t>
            </a:r>
            <a:r>
              <a:rPr lang="en-US" sz="1600" b="1" dirty="0">
                <a:solidFill>
                  <a:schemeClr val="bg2">
                    <a:lumMod val="75000"/>
                  </a:schemeClr>
                </a:solidFill>
              </a:rPr>
              <a:t>statistics</a:t>
            </a:r>
            <a:r>
              <a:rPr lang="en-US" sz="1600" dirty="0">
                <a:solidFill>
                  <a:schemeClr val="bg2">
                    <a:lumMod val="75000"/>
                  </a:schemeClr>
                </a:solidFill>
              </a:rPr>
              <a:t> in public debate</a:t>
            </a:r>
            <a:endParaRPr lang="en-GB" sz="1600" dirty="0">
              <a:solidFill>
                <a:schemeClr val="bg2">
                  <a:lumMod val="75000"/>
                </a:schemeClr>
              </a:solidFill>
            </a:endParaRPr>
          </a:p>
        </p:txBody>
      </p:sp>
      <p:pic>
        <p:nvPicPr>
          <p:cNvPr id="2" name="Picture 1">
            <a:extLst>
              <a:ext uri="{FF2B5EF4-FFF2-40B4-BE49-F238E27FC236}">
                <a16:creationId xmlns:a16="http://schemas.microsoft.com/office/drawing/2014/main" id="{2C12A4EA-B37C-4223-818A-915B692347BA}"/>
              </a:ext>
            </a:extLst>
          </p:cNvPr>
          <p:cNvPicPr>
            <a:picLocks noChangeAspect="1"/>
          </p:cNvPicPr>
          <p:nvPr/>
        </p:nvPicPr>
        <p:blipFill>
          <a:blip r:embed="rId3"/>
          <a:stretch>
            <a:fillRect/>
          </a:stretch>
        </p:blipFill>
        <p:spPr>
          <a:xfrm>
            <a:off x="181838" y="3111810"/>
            <a:ext cx="1458349" cy="1458349"/>
          </a:xfrm>
          <a:prstGeom prst="rect">
            <a:avLst/>
          </a:prstGeom>
        </p:spPr>
      </p:pic>
      <p:sp>
        <p:nvSpPr>
          <p:cNvPr id="6" name="Title 5">
            <a:extLst>
              <a:ext uri="{FF2B5EF4-FFF2-40B4-BE49-F238E27FC236}">
                <a16:creationId xmlns:a16="http://schemas.microsoft.com/office/drawing/2014/main" id="{A08C5CD6-282A-4ED5-B2EF-0A4160550D4A}"/>
              </a:ext>
            </a:extLst>
          </p:cNvPr>
          <p:cNvSpPr>
            <a:spLocks noGrp="1"/>
          </p:cNvSpPr>
          <p:nvPr>
            <p:ph type="title"/>
          </p:nvPr>
        </p:nvSpPr>
        <p:spPr>
          <a:xfrm>
            <a:off x="352291" y="801052"/>
            <a:ext cx="5821970" cy="503818"/>
          </a:xfrm>
        </p:spPr>
        <p:txBody>
          <a:bodyPr>
            <a:normAutofit/>
          </a:bodyPr>
          <a:lstStyle/>
          <a:p>
            <a:r>
              <a:rPr lang="en-GB" sz="2400" b="0" dirty="0"/>
              <a:t>How do we do this?</a:t>
            </a:r>
          </a:p>
        </p:txBody>
      </p:sp>
      <p:pic>
        <p:nvPicPr>
          <p:cNvPr id="22" name="Picture 10" descr="Image result for map graphic britain northern ireland">
            <a:extLst>
              <a:ext uri="{FF2B5EF4-FFF2-40B4-BE49-F238E27FC236}">
                <a16:creationId xmlns:a16="http://schemas.microsoft.com/office/drawing/2014/main" id="{4BB671BC-B6F6-44E8-90C4-B2AF9A42A83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723389" y="1045473"/>
            <a:ext cx="1455016" cy="2062570"/>
          </a:xfrm>
          <a:prstGeom prst="rect">
            <a:avLst/>
          </a:prstGeom>
          <a:noFill/>
          <a:extLst>
            <a:ext uri="{909E8E84-426E-40DD-AFC4-6F175D3DCCD1}">
              <a14:hiddenFill xmlns:a14="http://schemas.microsoft.com/office/drawing/2010/main">
                <a:solidFill>
                  <a:srgbClr val="FFFFFF"/>
                </a:solidFill>
              </a14:hiddenFill>
            </a:ext>
          </a:extLst>
        </p:spPr>
      </p:pic>
      <p:sp>
        <p:nvSpPr>
          <p:cNvPr id="23" name="Rectangle 22">
            <a:extLst>
              <a:ext uri="{FF2B5EF4-FFF2-40B4-BE49-F238E27FC236}">
                <a16:creationId xmlns:a16="http://schemas.microsoft.com/office/drawing/2014/main" id="{38675CB2-7C8A-497C-875E-735D6097C064}"/>
              </a:ext>
            </a:extLst>
          </p:cNvPr>
          <p:cNvSpPr/>
          <p:nvPr/>
        </p:nvSpPr>
        <p:spPr>
          <a:xfrm>
            <a:off x="5602241" y="1605704"/>
            <a:ext cx="1052736" cy="276999"/>
          </a:xfrm>
          <a:prstGeom prst="rect">
            <a:avLst/>
          </a:prstGeom>
        </p:spPr>
        <p:txBody>
          <a:bodyPr wrap="square">
            <a:spAutoFit/>
          </a:bodyPr>
          <a:lstStyle/>
          <a:p>
            <a:r>
              <a:rPr lang="en-GB" sz="1200" b="1" dirty="0">
                <a:solidFill>
                  <a:srgbClr val="7D8D2B"/>
                </a:solidFill>
                <a:latin typeface="Arial" panose="020B0604020202020204" pitchFamily="34" charset="0"/>
                <a:cs typeface="Arial" panose="020B0604020202020204" pitchFamily="34" charset="0"/>
              </a:rPr>
              <a:t>Edinburgh</a:t>
            </a:r>
          </a:p>
        </p:txBody>
      </p:sp>
      <p:sp>
        <p:nvSpPr>
          <p:cNvPr id="24" name="Rectangle 23">
            <a:extLst>
              <a:ext uri="{FF2B5EF4-FFF2-40B4-BE49-F238E27FC236}">
                <a16:creationId xmlns:a16="http://schemas.microsoft.com/office/drawing/2014/main" id="{56CB623E-9533-40EF-B81E-0310DCF60F6B}"/>
              </a:ext>
            </a:extLst>
          </p:cNvPr>
          <p:cNvSpPr/>
          <p:nvPr/>
        </p:nvSpPr>
        <p:spPr>
          <a:xfrm>
            <a:off x="6028001" y="2530647"/>
            <a:ext cx="850670" cy="276999"/>
          </a:xfrm>
          <a:prstGeom prst="rect">
            <a:avLst/>
          </a:prstGeom>
        </p:spPr>
        <p:txBody>
          <a:bodyPr wrap="square">
            <a:spAutoFit/>
          </a:bodyPr>
          <a:lstStyle/>
          <a:p>
            <a:r>
              <a:rPr lang="en-GB" sz="1200" b="1" dirty="0">
                <a:solidFill>
                  <a:srgbClr val="7D8D2B"/>
                </a:solidFill>
                <a:latin typeface="Arial" panose="020B0604020202020204" pitchFamily="34" charset="0"/>
                <a:cs typeface="Arial" panose="020B0604020202020204" pitchFamily="34" charset="0"/>
              </a:rPr>
              <a:t>London</a:t>
            </a:r>
          </a:p>
        </p:txBody>
      </p:sp>
      <p:sp>
        <p:nvSpPr>
          <p:cNvPr id="25" name="Rectangle 24">
            <a:extLst>
              <a:ext uri="{FF2B5EF4-FFF2-40B4-BE49-F238E27FC236}">
                <a16:creationId xmlns:a16="http://schemas.microsoft.com/office/drawing/2014/main" id="{35EB6084-9D94-4C43-B473-9F95B014AE59}"/>
              </a:ext>
            </a:extLst>
          </p:cNvPr>
          <p:cNvSpPr/>
          <p:nvPr/>
        </p:nvSpPr>
        <p:spPr>
          <a:xfrm>
            <a:off x="4641328" y="2530647"/>
            <a:ext cx="1103356" cy="276999"/>
          </a:xfrm>
          <a:prstGeom prst="rect">
            <a:avLst/>
          </a:prstGeom>
        </p:spPr>
        <p:txBody>
          <a:bodyPr wrap="square">
            <a:spAutoFit/>
          </a:bodyPr>
          <a:lstStyle/>
          <a:p>
            <a:r>
              <a:rPr lang="en-GB" sz="1200" b="1" dirty="0">
                <a:solidFill>
                  <a:srgbClr val="7D8D2B"/>
                </a:solidFill>
                <a:latin typeface="Arial" panose="020B0604020202020204" pitchFamily="34" charset="0"/>
                <a:cs typeface="Arial" panose="020B0604020202020204" pitchFamily="34" charset="0"/>
              </a:rPr>
              <a:t>Newport</a:t>
            </a:r>
          </a:p>
        </p:txBody>
      </p:sp>
      <p:sp>
        <p:nvSpPr>
          <p:cNvPr id="27" name="Oval 26">
            <a:extLst>
              <a:ext uri="{FF2B5EF4-FFF2-40B4-BE49-F238E27FC236}">
                <a16:creationId xmlns:a16="http://schemas.microsoft.com/office/drawing/2014/main" id="{F01BC945-BF68-470E-8807-79E51A0F9941}"/>
              </a:ext>
            </a:extLst>
          </p:cNvPr>
          <p:cNvSpPr/>
          <p:nvPr/>
        </p:nvSpPr>
        <p:spPr>
          <a:xfrm>
            <a:off x="5516212" y="1730060"/>
            <a:ext cx="150710" cy="147617"/>
          </a:xfrm>
          <a:prstGeom prst="ellipse">
            <a:avLst/>
          </a:prstGeom>
          <a:solidFill>
            <a:srgbClr val="A8BD3A"/>
          </a:solidFill>
          <a:ln>
            <a:solidFill>
              <a:srgbClr val="003D5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7D8D2B"/>
              </a:solidFill>
            </a:endParaRPr>
          </a:p>
        </p:txBody>
      </p:sp>
      <p:sp>
        <p:nvSpPr>
          <p:cNvPr id="28" name="Oval 27">
            <a:extLst>
              <a:ext uri="{FF2B5EF4-FFF2-40B4-BE49-F238E27FC236}">
                <a16:creationId xmlns:a16="http://schemas.microsoft.com/office/drawing/2014/main" id="{F2420B86-02D7-4A29-8282-7855E4EB35F9}"/>
              </a:ext>
            </a:extLst>
          </p:cNvPr>
          <p:cNvSpPr/>
          <p:nvPr/>
        </p:nvSpPr>
        <p:spPr>
          <a:xfrm>
            <a:off x="5868752" y="2595337"/>
            <a:ext cx="150710" cy="147617"/>
          </a:xfrm>
          <a:prstGeom prst="ellipse">
            <a:avLst/>
          </a:prstGeom>
          <a:solidFill>
            <a:srgbClr val="A8BD3A"/>
          </a:solidFill>
          <a:ln>
            <a:solidFill>
              <a:srgbClr val="003D5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7D8D2B"/>
              </a:solidFill>
            </a:endParaRPr>
          </a:p>
        </p:txBody>
      </p:sp>
      <p:sp>
        <p:nvSpPr>
          <p:cNvPr id="29" name="Oval 28">
            <a:extLst>
              <a:ext uri="{FF2B5EF4-FFF2-40B4-BE49-F238E27FC236}">
                <a16:creationId xmlns:a16="http://schemas.microsoft.com/office/drawing/2014/main" id="{D678478C-1C0D-4E57-90BD-8EDDE2873C46}"/>
              </a:ext>
            </a:extLst>
          </p:cNvPr>
          <p:cNvSpPr/>
          <p:nvPr/>
        </p:nvSpPr>
        <p:spPr>
          <a:xfrm>
            <a:off x="5476074" y="2575782"/>
            <a:ext cx="150710" cy="147617"/>
          </a:xfrm>
          <a:prstGeom prst="ellipse">
            <a:avLst/>
          </a:prstGeom>
          <a:solidFill>
            <a:srgbClr val="A8BD3A"/>
          </a:solidFill>
          <a:ln>
            <a:solidFill>
              <a:srgbClr val="003D5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7D8D2B"/>
              </a:solidFill>
            </a:endParaRPr>
          </a:p>
        </p:txBody>
      </p:sp>
    </p:spTree>
    <p:extLst>
      <p:ext uri="{BB962C8B-B14F-4D97-AF65-F5344CB8AC3E}">
        <p14:creationId xmlns:p14="http://schemas.microsoft.com/office/powerpoint/2010/main" val="426761781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EFC0CA41-3FCD-49CC-88A6-ECCD9A63A507}"/>
              </a:ext>
            </a:extLst>
          </p:cNvPr>
          <p:cNvSpPr>
            <a:spLocks noGrp="1"/>
          </p:cNvSpPr>
          <p:nvPr>
            <p:ph type="title"/>
          </p:nvPr>
        </p:nvSpPr>
        <p:spPr>
          <a:xfrm>
            <a:off x="404664" y="828402"/>
            <a:ext cx="6300700" cy="652746"/>
          </a:xfrm>
        </p:spPr>
        <p:txBody>
          <a:bodyPr>
            <a:normAutofit/>
          </a:bodyPr>
          <a:lstStyle/>
          <a:p>
            <a:r>
              <a:rPr lang="en-GB" sz="2400" b="0" dirty="0">
                <a:latin typeface="Arial" panose="020B0604020202020204" pitchFamily="34" charset="0"/>
                <a:cs typeface="Arial" panose="020B0604020202020204" pitchFamily="34" charset="0"/>
              </a:rPr>
              <a:t>What is our core regulatory work?</a:t>
            </a:r>
            <a:endParaRPr lang="en-GB" sz="2400" b="0" dirty="0"/>
          </a:p>
        </p:txBody>
      </p:sp>
      <p:sp>
        <p:nvSpPr>
          <p:cNvPr id="4" name="Content Placeholder 3">
            <a:extLst>
              <a:ext uri="{FF2B5EF4-FFF2-40B4-BE49-F238E27FC236}">
                <a16:creationId xmlns:a16="http://schemas.microsoft.com/office/drawing/2014/main" id="{CE5EB1F3-BE7D-46A3-9F33-0F73A51EB4CA}"/>
              </a:ext>
            </a:extLst>
          </p:cNvPr>
          <p:cNvSpPr>
            <a:spLocks noGrp="1"/>
          </p:cNvSpPr>
          <p:nvPr>
            <p:ph idx="16"/>
          </p:nvPr>
        </p:nvSpPr>
        <p:spPr>
          <a:xfrm>
            <a:off x="404664" y="1735632"/>
            <a:ext cx="5821971" cy="1672235"/>
          </a:xfrm>
        </p:spPr>
        <p:txBody>
          <a:bodyPr/>
          <a:lstStyle/>
          <a:p>
            <a:pPr marL="0" indent="0">
              <a:buNone/>
            </a:pPr>
            <a:r>
              <a:rPr lang="en-GB" dirty="0"/>
              <a:t> </a:t>
            </a:r>
          </a:p>
          <a:p>
            <a:pPr marL="0" indent="0">
              <a:buNone/>
            </a:pPr>
            <a:endParaRPr lang="en-GB" dirty="0"/>
          </a:p>
        </p:txBody>
      </p:sp>
      <p:graphicFrame>
        <p:nvGraphicFramePr>
          <p:cNvPr id="7" name="Diagram 6">
            <a:extLst>
              <a:ext uri="{FF2B5EF4-FFF2-40B4-BE49-F238E27FC236}">
                <a16:creationId xmlns:a16="http://schemas.microsoft.com/office/drawing/2014/main" id="{EF13DF67-E93A-4EDA-BB0B-FE824D835B96}"/>
              </a:ext>
            </a:extLst>
          </p:cNvPr>
          <p:cNvGraphicFramePr/>
          <p:nvPr>
            <p:extLst>
              <p:ext uri="{D42A27DB-BD31-4B8C-83A1-F6EECF244321}">
                <p14:modId xmlns:p14="http://schemas.microsoft.com/office/powerpoint/2010/main" val="716407446"/>
              </p:ext>
            </p:extLst>
          </p:nvPr>
        </p:nvGraphicFramePr>
        <p:xfrm>
          <a:off x="1299425" y="1316281"/>
          <a:ext cx="4032448" cy="302433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2" name="TextBox 11">
            <a:extLst>
              <a:ext uri="{FF2B5EF4-FFF2-40B4-BE49-F238E27FC236}">
                <a16:creationId xmlns:a16="http://schemas.microsoft.com/office/drawing/2014/main" id="{24FEECDC-20D0-4AB2-B316-B2E1159E08B2}"/>
              </a:ext>
            </a:extLst>
          </p:cNvPr>
          <p:cNvSpPr txBox="1"/>
          <p:nvPr/>
        </p:nvSpPr>
        <p:spPr>
          <a:xfrm>
            <a:off x="3717032" y="4063618"/>
            <a:ext cx="2534429" cy="276999"/>
          </a:xfrm>
          <a:prstGeom prst="rect">
            <a:avLst/>
          </a:prstGeom>
          <a:noFill/>
        </p:spPr>
        <p:txBody>
          <a:bodyPr wrap="square" rtlCol="0">
            <a:spAutoFit/>
          </a:bodyPr>
          <a:lstStyle/>
          <a:p>
            <a:r>
              <a:rPr lang="en-GB" sz="1200" b="1" dirty="0">
                <a:solidFill>
                  <a:schemeClr val="tx1">
                    <a:lumMod val="75000"/>
                    <a:lumOff val="25000"/>
                  </a:schemeClr>
                </a:solidFill>
              </a:rPr>
              <a:t>  </a:t>
            </a:r>
          </a:p>
        </p:txBody>
      </p:sp>
    </p:spTree>
    <p:extLst>
      <p:ext uri="{BB962C8B-B14F-4D97-AF65-F5344CB8AC3E}">
        <p14:creationId xmlns:p14="http://schemas.microsoft.com/office/powerpoint/2010/main" val="84699083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EFC0CA41-3FCD-49CC-88A6-ECCD9A63A507}"/>
              </a:ext>
            </a:extLst>
          </p:cNvPr>
          <p:cNvSpPr>
            <a:spLocks noGrp="1"/>
          </p:cNvSpPr>
          <p:nvPr>
            <p:ph type="title"/>
          </p:nvPr>
        </p:nvSpPr>
        <p:spPr>
          <a:xfrm>
            <a:off x="404664" y="828402"/>
            <a:ext cx="6300700" cy="652746"/>
          </a:xfrm>
        </p:spPr>
        <p:txBody>
          <a:bodyPr>
            <a:normAutofit/>
          </a:bodyPr>
          <a:lstStyle/>
          <a:p>
            <a:r>
              <a:rPr lang="en-GB" sz="2400" b="0" dirty="0">
                <a:latin typeface="Arial" panose="020B0604020202020204" pitchFamily="34" charset="0"/>
                <a:cs typeface="Arial" panose="020B0604020202020204" pitchFamily="34" charset="0"/>
              </a:rPr>
              <a:t>What is our core regulatory work?</a:t>
            </a:r>
            <a:endParaRPr lang="en-GB" sz="2400" b="0" dirty="0"/>
          </a:p>
        </p:txBody>
      </p:sp>
      <p:sp>
        <p:nvSpPr>
          <p:cNvPr id="4" name="Content Placeholder 3">
            <a:extLst>
              <a:ext uri="{FF2B5EF4-FFF2-40B4-BE49-F238E27FC236}">
                <a16:creationId xmlns:a16="http://schemas.microsoft.com/office/drawing/2014/main" id="{CE5EB1F3-BE7D-46A3-9F33-0F73A51EB4CA}"/>
              </a:ext>
            </a:extLst>
          </p:cNvPr>
          <p:cNvSpPr>
            <a:spLocks noGrp="1"/>
          </p:cNvSpPr>
          <p:nvPr>
            <p:ph idx="16"/>
          </p:nvPr>
        </p:nvSpPr>
        <p:spPr>
          <a:xfrm>
            <a:off x="404664" y="1735632"/>
            <a:ext cx="5821971" cy="1672235"/>
          </a:xfrm>
        </p:spPr>
        <p:txBody>
          <a:bodyPr/>
          <a:lstStyle/>
          <a:p>
            <a:pPr marL="0" indent="0">
              <a:buNone/>
            </a:pPr>
            <a:r>
              <a:rPr lang="en-GB" dirty="0"/>
              <a:t> </a:t>
            </a:r>
          </a:p>
          <a:p>
            <a:pPr marL="0" indent="0">
              <a:buNone/>
            </a:pPr>
            <a:endParaRPr lang="en-GB" dirty="0"/>
          </a:p>
        </p:txBody>
      </p:sp>
      <p:graphicFrame>
        <p:nvGraphicFramePr>
          <p:cNvPr id="7" name="Diagram 6">
            <a:extLst>
              <a:ext uri="{FF2B5EF4-FFF2-40B4-BE49-F238E27FC236}">
                <a16:creationId xmlns:a16="http://schemas.microsoft.com/office/drawing/2014/main" id="{EF13DF67-E93A-4EDA-BB0B-FE824D835B96}"/>
              </a:ext>
            </a:extLst>
          </p:cNvPr>
          <p:cNvGraphicFramePr/>
          <p:nvPr>
            <p:extLst>
              <p:ext uri="{D42A27DB-BD31-4B8C-83A1-F6EECF244321}">
                <p14:modId xmlns:p14="http://schemas.microsoft.com/office/powerpoint/2010/main" val="410636608"/>
              </p:ext>
            </p:extLst>
          </p:nvPr>
        </p:nvGraphicFramePr>
        <p:xfrm>
          <a:off x="1299425" y="1316281"/>
          <a:ext cx="4032448" cy="302433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2" name="TextBox 11">
            <a:extLst>
              <a:ext uri="{FF2B5EF4-FFF2-40B4-BE49-F238E27FC236}">
                <a16:creationId xmlns:a16="http://schemas.microsoft.com/office/drawing/2014/main" id="{24FEECDC-20D0-4AB2-B316-B2E1159E08B2}"/>
              </a:ext>
            </a:extLst>
          </p:cNvPr>
          <p:cNvSpPr txBox="1"/>
          <p:nvPr/>
        </p:nvSpPr>
        <p:spPr>
          <a:xfrm>
            <a:off x="3717032" y="4063618"/>
            <a:ext cx="2534429" cy="276999"/>
          </a:xfrm>
          <a:prstGeom prst="rect">
            <a:avLst/>
          </a:prstGeom>
          <a:noFill/>
        </p:spPr>
        <p:txBody>
          <a:bodyPr wrap="square" rtlCol="0">
            <a:spAutoFit/>
          </a:bodyPr>
          <a:lstStyle/>
          <a:p>
            <a:r>
              <a:rPr lang="en-GB" sz="1200" b="1" dirty="0">
                <a:solidFill>
                  <a:schemeClr val="tx1">
                    <a:lumMod val="75000"/>
                    <a:lumOff val="25000"/>
                  </a:schemeClr>
                </a:solidFill>
              </a:rPr>
              <a:t>  </a:t>
            </a:r>
          </a:p>
        </p:txBody>
      </p:sp>
    </p:spTree>
    <p:extLst>
      <p:ext uri="{BB962C8B-B14F-4D97-AF65-F5344CB8AC3E}">
        <p14:creationId xmlns:p14="http://schemas.microsoft.com/office/powerpoint/2010/main" val="61545882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EFC0CA41-3FCD-49CC-88A6-ECCD9A63A507}"/>
              </a:ext>
            </a:extLst>
          </p:cNvPr>
          <p:cNvSpPr>
            <a:spLocks noGrp="1"/>
          </p:cNvSpPr>
          <p:nvPr>
            <p:ph type="title"/>
          </p:nvPr>
        </p:nvSpPr>
        <p:spPr>
          <a:xfrm>
            <a:off x="404664" y="828402"/>
            <a:ext cx="6300700" cy="652746"/>
          </a:xfrm>
        </p:spPr>
        <p:txBody>
          <a:bodyPr>
            <a:normAutofit/>
          </a:bodyPr>
          <a:lstStyle/>
          <a:p>
            <a:r>
              <a:rPr lang="en-GB" sz="2400" b="0" dirty="0">
                <a:latin typeface="Arial" panose="020B0604020202020204" pitchFamily="34" charset="0"/>
                <a:cs typeface="Arial" panose="020B0604020202020204" pitchFamily="34" charset="0"/>
              </a:rPr>
              <a:t>What is our core regulatory work?</a:t>
            </a:r>
            <a:endParaRPr lang="en-GB" sz="2400" b="0" dirty="0"/>
          </a:p>
        </p:txBody>
      </p:sp>
      <p:sp>
        <p:nvSpPr>
          <p:cNvPr id="4" name="Content Placeholder 3">
            <a:extLst>
              <a:ext uri="{FF2B5EF4-FFF2-40B4-BE49-F238E27FC236}">
                <a16:creationId xmlns:a16="http://schemas.microsoft.com/office/drawing/2014/main" id="{CE5EB1F3-BE7D-46A3-9F33-0F73A51EB4CA}"/>
              </a:ext>
            </a:extLst>
          </p:cNvPr>
          <p:cNvSpPr>
            <a:spLocks noGrp="1"/>
          </p:cNvSpPr>
          <p:nvPr>
            <p:ph idx="16"/>
          </p:nvPr>
        </p:nvSpPr>
        <p:spPr>
          <a:xfrm>
            <a:off x="404664" y="1735632"/>
            <a:ext cx="5821971" cy="1672235"/>
          </a:xfrm>
        </p:spPr>
        <p:txBody>
          <a:bodyPr/>
          <a:lstStyle/>
          <a:p>
            <a:pPr marL="0" indent="0">
              <a:buNone/>
            </a:pPr>
            <a:r>
              <a:rPr lang="en-GB" dirty="0"/>
              <a:t> </a:t>
            </a:r>
          </a:p>
          <a:p>
            <a:pPr marL="0" indent="0">
              <a:buNone/>
            </a:pPr>
            <a:endParaRPr lang="en-GB" dirty="0"/>
          </a:p>
        </p:txBody>
      </p:sp>
      <p:graphicFrame>
        <p:nvGraphicFramePr>
          <p:cNvPr id="7" name="Diagram 6">
            <a:extLst>
              <a:ext uri="{FF2B5EF4-FFF2-40B4-BE49-F238E27FC236}">
                <a16:creationId xmlns:a16="http://schemas.microsoft.com/office/drawing/2014/main" id="{EF13DF67-E93A-4EDA-BB0B-FE824D835B96}"/>
              </a:ext>
            </a:extLst>
          </p:cNvPr>
          <p:cNvGraphicFramePr/>
          <p:nvPr>
            <p:extLst>
              <p:ext uri="{D42A27DB-BD31-4B8C-83A1-F6EECF244321}">
                <p14:modId xmlns:p14="http://schemas.microsoft.com/office/powerpoint/2010/main" val="576824653"/>
              </p:ext>
            </p:extLst>
          </p:nvPr>
        </p:nvGraphicFramePr>
        <p:xfrm>
          <a:off x="1299425" y="1316281"/>
          <a:ext cx="4032448" cy="302433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2" name="TextBox 11">
            <a:extLst>
              <a:ext uri="{FF2B5EF4-FFF2-40B4-BE49-F238E27FC236}">
                <a16:creationId xmlns:a16="http://schemas.microsoft.com/office/drawing/2014/main" id="{24FEECDC-20D0-4AB2-B316-B2E1159E08B2}"/>
              </a:ext>
            </a:extLst>
          </p:cNvPr>
          <p:cNvSpPr txBox="1"/>
          <p:nvPr/>
        </p:nvSpPr>
        <p:spPr>
          <a:xfrm>
            <a:off x="3717032" y="4063618"/>
            <a:ext cx="2534429" cy="276999"/>
          </a:xfrm>
          <a:prstGeom prst="rect">
            <a:avLst/>
          </a:prstGeom>
          <a:noFill/>
        </p:spPr>
        <p:txBody>
          <a:bodyPr wrap="square" rtlCol="0">
            <a:spAutoFit/>
          </a:bodyPr>
          <a:lstStyle/>
          <a:p>
            <a:r>
              <a:rPr lang="en-GB" sz="1200" b="1" dirty="0">
                <a:solidFill>
                  <a:schemeClr val="tx1">
                    <a:lumMod val="75000"/>
                    <a:lumOff val="25000"/>
                  </a:schemeClr>
                </a:solidFill>
              </a:rPr>
              <a:t>  </a:t>
            </a:r>
          </a:p>
        </p:txBody>
      </p:sp>
    </p:spTree>
    <p:extLst>
      <p:ext uri="{BB962C8B-B14F-4D97-AF65-F5344CB8AC3E}">
        <p14:creationId xmlns:p14="http://schemas.microsoft.com/office/powerpoint/2010/main" val="166829675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EFC0CA41-3FCD-49CC-88A6-ECCD9A63A507}"/>
              </a:ext>
            </a:extLst>
          </p:cNvPr>
          <p:cNvSpPr>
            <a:spLocks noGrp="1"/>
          </p:cNvSpPr>
          <p:nvPr>
            <p:ph type="title"/>
          </p:nvPr>
        </p:nvSpPr>
        <p:spPr>
          <a:xfrm>
            <a:off x="404664" y="828402"/>
            <a:ext cx="6300700" cy="652746"/>
          </a:xfrm>
        </p:spPr>
        <p:txBody>
          <a:bodyPr>
            <a:normAutofit/>
          </a:bodyPr>
          <a:lstStyle/>
          <a:p>
            <a:r>
              <a:rPr lang="en-GB" sz="2400" b="0" dirty="0">
                <a:latin typeface="Arial" panose="020B0604020202020204" pitchFamily="34" charset="0"/>
                <a:cs typeface="Arial" panose="020B0604020202020204" pitchFamily="34" charset="0"/>
              </a:rPr>
              <a:t>What is our core regulatory work?</a:t>
            </a:r>
            <a:endParaRPr lang="en-GB" sz="2400" b="0" dirty="0"/>
          </a:p>
        </p:txBody>
      </p:sp>
      <p:sp>
        <p:nvSpPr>
          <p:cNvPr id="4" name="Content Placeholder 3">
            <a:extLst>
              <a:ext uri="{FF2B5EF4-FFF2-40B4-BE49-F238E27FC236}">
                <a16:creationId xmlns:a16="http://schemas.microsoft.com/office/drawing/2014/main" id="{CE5EB1F3-BE7D-46A3-9F33-0F73A51EB4CA}"/>
              </a:ext>
            </a:extLst>
          </p:cNvPr>
          <p:cNvSpPr>
            <a:spLocks noGrp="1"/>
          </p:cNvSpPr>
          <p:nvPr>
            <p:ph idx="16"/>
          </p:nvPr>
        </p:nvSpPr>
        <p:spPr>
          <a:xfrm>
            <a:off x="404664" y="1735632"/>
            <a:ext cx="5821971" cy="1672235"/>
          </a:xfrm>
        </p:spPr>
        <p:txBody>
          <a:bodyPr/>
          <a:lstStyle/>
          <a:p>
            <a:pPr marL="0" indent="0">
              <a:buNone/>
            </a:pPr>
            <a:r>
              <a:rPr lang="en-GB" dirty="0"/>
              <a:t> </a:t>
            </a:r>
          </a:p>
          <a:p>
            <a:pPr marL="0" indent="0">
              <a:buNone/>
            </a:pPr>
            <a:endParaRPr lang="en-GB" dirty="0"/>
          </a:p>
        </p:txBody>
      </p:sp>
      <p:graphicFrame>
        <p:nvGraphicFramePr>
          <p:cNvPr id="7" name="Diagram 6">
            <a:extLst>
              <a:ext uri="{FF2B5EF4-FFF2-40B4-BE49-F238E27FC236}">
                <a16:creationId xmlns:a16="http://schemas.microsoft.com/office/drawing/2014/main" id="{EF13DF67-E93A-4EDA-BB0B-FE824D835B96}"/>
              </a:ext>
            </a:extLst>
          </p:cNvPr>
          <p:cNvGraphicFramePr/>
          <p:nvPr>
            <p:extLst>
              <p:ext uri="{D42A27DB-BD31-4B8C-83A1-F6EECF244321}">
                <p14:modId xmlns:p14="http://schemas.microsoft.com/office/powerpoint/2010/main" val="62021282"/>
              </p:ext>
            </p:extLst>
          </p:nvPr>
        </p:nvGraphicFramePr>
        <p:xfrm>
          <a:off x="1299425" y="1316281"/>
          <a:ext cx="4032448" cy="302433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2" name="TextBox 11">
            <a:extLst>
              <a:ext uri="{FF2B5EF4-FFF2-40B4-BE49-F238E27FC236}">
                <a16:creationId xmlns:a16="http://schemas.microsoft.com/office/drawing/2014/main" id="{24FEECDC-20D0-4AB2-B316-B2E1159E08B2}"/>
              </a:ext>
            </a:extLst>
          </p:cNvPr>
          <p:cNvSpPr txBox="1"/>
          <p:nvPr/>
        </p:nvSpPr>
        <p:spPr>
          <a:xfrm>
            <a:off x="3717032" y="4063618"/>
            <a:ext cx="2534429" cy="276999"/>
          </a:xfrm>
          <a:prstGeom prst="rect">
            <a:avLst/>
          </a:prstGeom>
          <a:noFill/>
        </p:spPr>
        <p:txBody>
          <a:bodyPr wrap="square" rtlCol="0">
            <a:spAutoFit/>
          </a:bodyPr>
          <a:lstStyle/>
          <a:p>
            <a:r>
              <a:rPr lang="en-GB" sz="1200" b="1" dirty="0">
                <a:solidFill>
                  <a:schemeClr val="tx1">
                    <a:lumMod val="75000"/>
                    <a:lumOff val="25000"/>
                  </a:schemeClr>
                </a:solidFill>
              </a:rPr>
              <a:t>  </a:t>
            </a:r>
          </a:p>
        </p:txBody>
      </p:sp>
    </p:spTree>
    <p:extLst>
      <p:ext uri="{BB962C8B-B14F-4D97-AF65-F5344CB8AC3E}">
        <p14:creationId xmlns:p14="http://schemas.microsoft.com/office/powerpoint/2010/main" val="385132354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EFC0CA41-3FCD-49CC-88A6-ECCD9A63A507}"/>
              </a:ext>
            </a:extLst>
          </p:cNvPr>
          <p:cNvSpPr>
            <a:spLocks noGrp="1"/>
          </p:cNvSpPr>
          <p:nvPr>
            <p:ph type="title"/>
          </p:nvPr>
        </p:nvSpPr>
        <p:spPr>
          <a:xfrm>
            <a:off x="404664" y="828402"/>
            <a:ext cx="6300700" cy="652746"/>
          </a:xfrm>
        </p:spPr>
        <p:txBody>
          <a:bodyPr>
            <a:normAutofit/>
          </a:bodyPr>
          <a:lstStyle/>
          <a:p>
            <a:r>
              <a:rPr lang="en-GB" sz="2400" b="0" dirty="0">
                <a:latin typeface="Arial" panose="020B0604020202020204" pitchFamily="34" charset="0"/>
                <a:cs typeface="Arial" panose="020B0604020202020204" pitchFamily="34" charset="0"/>
              </a:rPr>
              <a:t>What is our core regulatory work?</a:t>
            </a:r>
            <a:endParaRPr lang="en-GB" sz="2400" b="0" dirty="0"/>
          </a:p>
        </p:txBody>
      </p:sp>
      <p:sp>
        <p:nvSpPr>
          <p:cNvPr id="4" name="Content Placeholder 3">
            <a:extLst>
              <a:ext uri="{FF2B5EF4-FFF2-40B4-BE49-F238E27FC236}">
                <a16:creationId xmlns:a16="http://schemas.microsoft.com/office/drawing/2014/main" id="{CE5EB1F3-BE7D-46A3-9F33-0F73A51EB4CA}"/>
              </a:ext>
            </a:extLst>
          </p:cNvPr>
          <p:cNvSpPr>
            <a:spLocks noGrp="1"/>
          </p:cNvSpPr>
          <p:nvPr>
            <p:ph idx="16"/>
          </p:nvPr>
        </p:nvSpPr>
        <p:spPr>
          <a:xfrm>
            <a:off x="404664" y="1735632"/>
            <a:ext cx="5821971" cy="1672235"/>
          </a:xfrm>
        </p:spPr>
        <p:txBody>
          <a:bodyPr/>
          <a:lstStyle/>
          <a:p>
            <a:pPr marL="0" indent="0">
              <a:buNone/>
            </a:pPr>
            <a:r>
              <a:rPr lang="en-GB" dirty="0"/>
              <a:t> </a:t>
            </a:r>
          </a:p>
          <a:p>
            <a:pPr marL="0" indent="0">
              <a:buNone/>
            </a:pPr>
            <a:endParaRPr lang="en-GB" dirty="0"/>
          </a:p>
        </p:txBody>
      </p:sp>
      <p:graphicFrame>
        <p:nvGraphicFramePr>
          <p:cNvPr id="7" name="Diagram 6">
            <a:extLst>
              <a:ext uri="{FF2B5EF4-FFF2-40B4-BE49-F238E27FC236}">
                <a16:creationId xmlns:a16="http://schemas.microsoft.com/office/drawing/2014/main" id="{EF13DF67-E93A-4EDA-BB0B-FE824D835B96}"/>
              </a:ext>
            </a:extLst>
          </p:cNvPr>
          <p:cNvGraphicFramePr/>
          <p:nvPr>
            <p:extLst>
              <p:ext uri="{D42A27DB-BD31-4B8C-83A1-F6EECF244321}">
                <p14:modId xmlns:p14="http://schemas.microsoft.com/office/powerpoint/2010/main" val="4016390099"/>
              </p:ext>
            </p:extLst>
          </p:nvPr>
        </p:nvGraphicFramePr>
        <p:xfrm>
          <a:off x="1299425" y="1316281"/>
          <a:ext cx="4032448" cy="302433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2" name="TextBox 11">
            <a:extLst>
              <a:ext uri="{FF2B5EF4-FFF2-40B4-BE49-F238E27FC236}">
                <a16:creationId xmlns:a16="http://schemas.microsoft.com/office/drawing/2014/main" id="{24FEECDC-20D0-4AB2-B316-B2E1159E08B2}"/>
              </a:ext>
            </a:extLst>
          </p:cNvPr>
          <p:cNvSpPr txBox="1"/>
          <p:nvPr/>
        </p:nvSpPr>
        <p:spPr>
          <a:xfrm>
            <a:off x="3717032" y="4063618"/>
            <a:ext cx="2534429" cy="276999"/>
          </a:xfrm>
          <a:prstGeom prst="rect">
            <a:avLst/>
          </a:prstGeom>
          <a:noFill/>
        </p:spPr>
        <p:txBody>
          <a:bodyPr wrap="square" rtlCol="0">
            <a:spAutoFit/>
          </a:bodyPr>
          <a:lstStyle/>
          <a:p>
            <a:r>
              <a:rPr lang="en-GB" sz="1200" b="1" dirty="0">
                <a:solidFill>
                  <a:schemeClr val="tx1">
                    <a:lumMod val="75000"/>
                    <a:lumOff val="25000"/>
                  </a:schemeClr>
                </a:solidFill>
              </a:rPr>
              <a:t>  </a:t>
            </a:r>
          </a:p>
        </p:txBody>
      </p:sp>
    </p:spTree>
    <p:extLst>
      <p:ext uri="{BB962C8B-B14F-4D97-AF65-F5344CB8AC3E}">
        <p14:creationId xmlns:p14="http://schemas.microsoft.com/office/powerpoint/2010/main" val="121573265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EFC0CA41-3FCD-49CC-88A6-ECCD9A63A507}"/>
              </a:ext>
            </a:extLst>
          </p:cNvPr>
          <p:cNvSpPr>
            <a:spLocks noGrp="1"/>
          </p:cNvSpPr>
          <p:nvPr>
            <p:ph type="title"/>
          </p:nvPr>
        </p:nvSpPr>
        <p:spPr>
          <a:xfrm>
            <a:off x="404664" y="828402"/>
            <a:ext cx="6300700" cy="652746"/>
          </a:xfrm>
        </p:spPr>
        <p:txBody>
          <a:bodyPr>
            <a:normAutofit/>
          </a:bodyPr>
          <a:lstStyle/>
          <a:p>
            <a:r>
              <a:rPr lang="en-GB" sz="2400" b="0" dirty="0">
                <a:latin typeface="Arial" panose="020B0604020202020204" pitchFamily="34" charset="0"/>
                <a:cs typeface="Arial" panose="020B0604020202020204" pitchFamily="34" charset="0"/>
              </a:rPr>
              <a:t>What is our core regulatory work?</a:t>
            </a:r>
            <a:endParaRPr lang="en-GB" sz="2400" b="0" dirty="0"/>
          </a:p>
        </p:txBody>
      </p:sp>
      <p:sp>
        <p:nvSpPr>
          <p:cNvPr id="4" name="Content Placeholder 3">
            <a:extLst>
              <a:ext uri="{FF2B5EF4-FFF2-40B4-BE49-F238E27FC236}">
                <a16:creationId xmlns:a16="http://schemas.microsoft.com/office/drawing/2014/main" id="{CE5EB1F3-BE7D-46A3-9F33-0F73A51EB4CA}"/>
              </a:ext>
            </a:extLst>
          </p:cNvPr>
          <p:cNvSpPr>
            <a:spLocks noGrp="1"/>
          </p:cNvSpPr>
          <p:nvPr>
            <p:ph idx="16"/>
          </p:nvPr>
        </p:nvSpPr>
        <p:spPr>
          <a:xfrm>
            <a:off x="404664" y="1735632"/>
            <a:ext cx="5821971" cy="1672235"/>
          </a:xfrm>
        </p:spPr>
        <p:txBody>
          <a:bodyPr/>
          <a:lstStyle/>
          <a:p>
            <a:pPr marL="0" indent="0">
              <a:buNone/>
            </a:pPr>
            <a:r>
              <a:rPr lang="en-GB" dirty="0"/>
              <a:t> </a:t>
            </a:r>
          </a:p>
          <a:p>
            <a:pPr marL="0" indent="0">
              <a:buNone/>
            </a:pPr>
            <a:endParaRPr lang="en-GB" dirty="0"/>
          </a:p>
        </p:txBody>
      </p:sp>
      <p:graphicFrame>
        <p:nvGraphicFramePr>
          <p:cNvPr id="7" name="Diagram 6">
            <a:extLst>
              <a:ext uri="{FF2B5EF4-FFF2-40B4-BE49-F238E27FC236}">
                <a16:creationId xmlns:a16="http://schemas.microsoft.com/office/drawing/2014/main" id="{EF13DF67-E93A-4EDA-BB0B-FE824D835B96}"/>
              </a:ext>
            </a:extLst>
          </p:cNvPr>
          <p:cNvGraphicFramePr/>
          <p:nvPr>
            <p:extLst>
              <p:ext uri="{D42A27DB-BD31-4B8C-83A1-F6EECF244321}">
                <p14:modId xmlns:p14="http://schemas.microsoft.com/office/powerpoint/2010/main" val="1913736211"/>
              </p:ext>
            </p:extLst>
          </p:nvPr>
        </p:nvGraphicFramePr>
        <p:xfrm>
          <a:off x="1299425" y="1316281"/>
          <a:ext cx="4032448" cy="302433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2" name="TextBox 11">
            <a:extLst>
              <a:ext uri="{FF2B5EF4-FFF2-40B4-BE49-F238E27FC236}">
                <a16:creationId xmlns:a16="http://schemas.microsoft.com/office/drawing/2014/main" id="{24FEECDC-20D0-4AB2-B316-B2E1159E08B2}"/>
              </a:ext>
            </a:extLst>
          </p:cNvPr>
          <p:cNvSpPr txBox="1"/>
          <p:nvPr/>
        </p:nvSpPr>
        <p:spPr>
          <a:xfrm>
            <a:off x="3717032" y="4063618"/>
            <a:ext cx="2534429" cy="276999"/>
          </a:xfrm>
          <a:prstGeom prst="rect">
            <a:avLst/>
          </a:prstGeom>
          <a:noFill/>
        </p:spPr>
        <p:txBody>
          <a:bodyPr wrap="square" rtlCol="0">
            <a:spAutoFit/>
          </a:bodyPr>
          <a:lstStyle/>
          <a:p>
            <a:r>
              <a:rPr lang="en-GB" sz="1200" b="1" dirty="0">
                <a:solidFill>
                  <a:schemeClr val="tx1">
                    <a:lumMod val="75000"/>
                    <a:lumOff val="25000"/>
                  </a:schemeClr>
                </a:solidFill>
              </a:rPr>
              <a:t>  </a:t>
            </a:r>
          </a:p>
        </p:txBody>
      </p:sp>
    </p:spTree>
    <p:extLst>
      <p:ext uri="{BB962C8B-B14F-4D97-AF65-F5344CB8AC3E}">
        <p14:creationId xmlns:p14="http://schemas.microsoft.com/office/powerpoint/2010/main" val="3145793991"/>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OSR">
  <a:themeElements>
    <a:clrScheme name="OSR">
      <a:dk1>
        <a:sysClr val="windowText" lastClr="000000"/>
      </a:dk1>
      <a:lt1>
        <a:srgbClr val="F5F5F5"/>
      </a:lt1>
      <a:dk2>
        <a:srgbClr val="445671"/>
      </a:dk2>
      <a:lt2>
        <a:srgbClr val="E7E6E6"/>
      </a:lt2>
      <a:accent1>
        <a:srgbClr val="003D59"/>
      </a:accent1>
      <a:accent2>
        <a:srgbClr val="445671"/>
      </a:accent2>
      <a:accent3>
        <a:srgbClr val="A8BD3A"/>
      </a:accent3>
      <a:accent4>
        <a:srgbClr val="FFC000"/>
      </a:accent4>
      <a:accent5>
        <a:srgbClr val="5B9BD5"/>
      </a:accent5>
      <a:accent6>
        <a:srgbClr val="70AD47"/>
      </a:accent6>
      <a:hlink>
        <a:srgbClr val="0563C1"/>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Equity">
      <a:fillStyleLst>
        <a:solidFill>
          <a:schemeClr val="phClr"/>
        </a:solidFill>
        <a:blipFill>
          <a:blip xmlns:r="http://schemas.openxmlformats.org/officeDocument/2006/relationships" r:embed="rId1">
            <a:duotone>
              <a:schemeClr val="phClr">
                <a:tint val="30000"/>
                <a:satMod val="300000"/>
              </a:schemeClr>
              <a:schemeClr val="phClr">
                <a:tint val="40000"/>
                <a:satMod val="200000"/>
              </a:schemeClr>
            </a:duotone>
          </a:blip>
          <a:tile tx="0" ty="0" sx="70000" sy="70000" flip="none" algn="ctr"/>
        </a:blipFill>
        <a:blipFill>
          <a:blip xmlns:r="http://schemas.openxmlformats.org/officeDocument/2006/relationships" r:embed="rId1">
            <a:duotone>
              <a:schemeClr val="phClr">
                <a:shade val="22000"/>
                <a:satMod val="160000"/>
              </a:schemeClr>
              <a:schemeClr val="phClr">
                <a:shade val="45000"/>
                <a:satMod val="100000"/>
              </a:schemeClr>
            </a:duotone>
          </a:blip>
          <a:tile tx="0" ty="0" sx="65000" sy="65000" flip="none" algn="ctr"/>
        </a:blipFill>
      </a:fillStyleLst>
      <a:lnStyleLst>
        <a:ln w="9525" cap="flat" cmpd="sng" algn="ctr">
          <a:solidFill>
            <a:schemeClr val="phClr">
              <a:shade val="60000"/>
              <a:satMod val="110000"/>
            </a:schemeClr>
          </a:solidFill>
          <a:prstDash val="solid"/>
        </a:ln>
        <a:ln w="12700" cap="flat" cmpd="sng" algn="ctr">
          <a:solidFill>
            <a:schemeClr val="phClr"/>
          </a:solidFill>
          <a:prstDash val="solid"/>
        </a:ln>
        <a:ln w="38100" cap="flat" cmpd="sng" algn="ctr">
          <a:solidFill>
            <a:schemeClr val="phClr"/>
          </a:solidFill>
          <a:prstDash val="solid"/>
        </a:ln>
      </a:lnStyleLst>
      <a:effectStyleLst>
        <a:effectStyle>
          <a:effectLst>
            <a:outerShdw blurRad="38100" dist="25400" dir="5400000" algn="t" rotWithShape="0">
              <a:srgbClr val="000000">
                <a:alpha val="50000"/>
              </a:srgbClr>
            </a:outerShdw>
          </a:effectLst>
        </a:effectStyle>
        <a:effectStyle>
          <a:effectLst>
            <a:outerShdw blurRad="38100" dist="25400" dir="5400000" algn="t" rotWithShape="0">
              <a:srgbClr val="000000">
                <a:alpha val="50000"/>
              </a:srgbClr>
            </a:outerShdw>
          </a:effectLst>
        </a:effectStyle>
        <a:effectStyle>
          <a:effectLst>
            <a:outerShdw blurRad="50800" dist="50800" dir="5400000" algn="t" rotWithShape="0">
              <a:srgbClr val="000000">
                <a:alpha val="60000"/>
              </a:srgbClr>
            </a:outerShdw>
          </a:effectLst>
          <a:scene3d>
            <a:camera prst="isometricBottomUp" fov="0">
              <a:rot lat="0" lon="0" rev="0"/>
            </a:camera>
            <a:lightRig rig="soft" dir="b">
              <a:rot lat="0" lon="0" rev="9000000"/>
            </a:lightRig>
          </a:scene3d>
          <a:sp3d contourW="35000" prstMaterial="matte">
            <a:bevelT w="45000" h="38100" prst="convex"/>
            <a:contourClr>
              <a:schemeClr val="phClr">
                <a:tint val="10000"/>
                <a:satMod val="130000"/>
              </a:schemeClr>
            </a:contourClr>
          </a:sp3d>
        </a:effectStyle>
      </a:effectStyleLst>
      <a:bgFillStyleLst>
        <a:solidFill>
          <a:schemeClr val="phClr"/>
        </a:solidFill>
        <a:gradFill rotWithShape="1">
          <a:gsLst>
            <a:gs pos="0">
              <a:schemeClr val="phClr">
                <a:shade val="40000"/>
                <a:satMod val="165000"/>
              </a:schemeClr>
            </a:gs>
            <a:gs pos="50000">
              <a:schemeClr val="phClr">
                <a:shade val="80000"/>
                <a:satMod val="155000"/>
              </a:schemeClr>
            </a:gs>
            <a:gs pos="100000">
              <a:schemeClr val="phClr">
                <a:tint val="95000"/>
                <a:satMod val="200000"/>
              </a:schemeClr>
            </a:gs>
          </a:gsLst>
          <a:lin ang="16200000" scaled="1"/>
        </a:gradFill>
        <a:blipFill>
          <a:blip xmlns:r="http://schemas.openxmlformats.org/officeDocument/2006/relationships" r:embed="rId1">
            <a:duotone>
              <a:schemeClr val="phClr">
                <a:tint val="95000"/>
                <a:satMod val="200000"/>
              </a:schemeClr>
              <a:schemeClr val="phClr">
                <a:shade val="80000"/>
                <a:satMod val="100000"/>
              </a:schemeClr>
            </a:duotone>
          </a:blip>
          <a:tile tx="0" ty="0" sx="55000" sy="55000" flip="none" algn="tl"/>
        </a:blipFill>
      </a:bgFillStyleLst>
    </a:fmtScheme>
  </a:themeElements>
  <a:objectDefaults/>
  <a:extraClrSchemeLst/>
  <a:extLst>
    <a:ext uri="{05A4C25C-085E-4340-85A3-A5531E510DB2}">
      <thm15:themeFamily xmlns:thm15="http://schemas.microsoft.com/office/thememl/2012/main" name="OSR" id="{F4EC1720-4155-420D-9048-84056B7938C6}" vid="{382A463B-4F25-4177-852F-0A9D75D172C4}"/>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_rels/item5.xml.rels><?xml version="1.0" encoding="UTF-8" standalone="yes"?>
<Relationships xmlns="http://schemas.openxmlformats.org/package/2006/relationships"><Relationship Id="rId1" Type="http://schemas.openxmlformats.org/officeDocument/2006/relationships/customXmlProps" Target="itemProps5.xml"/></Relationships>
</file>

<file path=customXml/_rels/item6.xml.rels><?xml version="1.0" encoding="UTF-8" standalone="yes"?>
<Relationships xmlns="http://schemas.openxmlformats.org/package/2006/relationships"><Relationship Id="rId1" Type="http://schemas.openxmlformats.org/officeDocument/2006/relationships/customXmlProps" Target="itemProps6.xml"/></Relationships>
</file>

<file path=customXml/_rels/item7.xml.rels><?xml version="1.0" encoding="UTF-8" standalone="yes"?>
<Relationships xmlns="http://schemas.openxmlformats.org/package/2006/relationships"><Relationship Id="rId1" Type="http://schemas.openxmlformats.org/officeDocument/2006/relationships/customXmlProps" Target="itemProps7.xml"/></Relationships>
</file>

<file path=customXml/item1.xml><?xml version="1.0" encoding="utf-8"?>
<?mso-contentType ?>
<customXsn xmlns="http://schemas.microsoft.com/office/2006/metadata/customXsn">
  <xsnLocation/>
  <cached>True</cached>
  <openByDefault>True</openByDefault>
  <xsnScope/>
</customXsn>
</file>

<file path=customXml/item2.xml><?xml version="1.0" encoding="utf-8"?>
<?mso-contentType ?>
<p:Policy xmlns:p="office.server.policy" id="" local="true">
  <p:Name>ONS Document</p:Name>
  <p:Description/>
  <p:Statement/>
  <p:PolicyItems>
    <p:PolicyItem featureId="Microsoft.Office.RecordsManagement.PolicyFeatures.Expiration" staticId="0x01010035E33599CC8D1E47A037F474646B1D58|2057524105" UniqueId="d097a687-1114-45fc-89d8-799351d0ef20">
      <p:Name>Retention</p:Name>
      <p:Description>Automatic scheduling of content for processing, and performing a retention action on content that has reached its due date.</p:Description>
      <p:CustomData>
        <Schedules nextStageId="2">
          <Schedule type="Default">
            <stages>
              <data stageId="1">
                <formula id="Microsoft.Office.RecordsManagement.PolicyFeatures.Expiration.Formula.BuiltIn">
                  <number>100</number>
                  <property>Retention_x0020_Date</property>
                  <period>years</period>
                </formula>
                <action type="action" id="ONS-RetentionAction"/>
              </data>
            </stages>
          </Schedule>
        </Schedules>
      </p:CustomData>
    </p:PolicyItem>
  </p:PolicyItems>
</p:Policy>
</file>

<file path=customXml/item3.xml><?xml version="1.0" encoding="utf-8"?>
<?mso-contentType ?>
<FormTemplates xmlns="http://schemas.microsoft.com/sharepoint/v3/contenttype/forms">
  <Display>DocumentLibraryForm</Display>
  <Edit>DocumentLibraryForm</Edit>
  <New>DocumentLibraryForm</New>
</FormTemplates>
</file>

<file path=customXml/item4.xml><?xml version="1.0" encoding="utf-8"?>
<?mso-contentType ?>
<spe:Receivers xmlns:spe="http://schemas.microsoft.com/sharepoint/events">
  <Receiver>
    <Name>Microsoft.Office.RecordsManagement.PolicyFeatures.ExpirationEventReceiver</Name>
    <Synchronization>Synchronous</Synchronization>
    <Type>10001</Type>
    <SequenceNumber>101</SequenceNumber>
    <Url/>
    <Assembly>Microsoft.Office.Policy, Version=15.0.0.0, Culture=neutral, PublicKeyToken=71e9bce111e9429c</Assembly>
    <Class>Microsoft.Office.RecordsManagement.Internal.UpdateExpireDate</Class>
    <Data/>
    <Filter/>
  </Receiver>
  <Receiver>
    <Name>Microsoft.Office.RecordsManagement.PolicyFeatures.ExpirationEventReceiver</Name>
    <Synchronization>Synchronous</Synchronization>
    <Type>10002</Type>
    <SequenceNumber>102</SequenceNumber>
    <Url/>
    <Assembly>Microsoft.Office.Policy, Version=15.0.0.0, Culture=neutral, PublicKeyToken=71e9bce111e9429c</Assembly>
    <Class>Microsoft.Office.RecordsManagement.Internal.UpdateExpireDate</Class>
    <Data/>
    <Filter/>
  </Receiver>
  <Receiver>
    <Name>Microsoft.Office.RecordsManagement.PolicyFeatures.ExpirationEventReceiver</Name>
    <Synchronization>Synchronous</Synchronization>
    <Type>10004</Type>
    <SequenceNumber>103</SequenceNumber>
    <Url/>
    <Assembly>Microsoft.Office.Policy, Version=15.0.0.0, Culture=neutral, PublicKeyToken=71e9bce111e9429c</Assembly>
    <Class>Microsoft.Office.RecordsManagement.Internal.UpdateExpireDate</Class>
    <Data/>
    <Filter/>
  </Receiver>
  <Receiver>
    <Name>Microsoft.Office.RecordsManagement.PolicyFeatures.ExpirationEventReceiver</Name>
    <Synchronization>Synchronous</Synchronization>
    <Type>10006</Type>
    <SequenceNumber>104</SequenceNumber>
    <Url/>
    <Assembly>Microsoft.Office.Policy, Version=15.0.0.0, Culture=neutral, PublicKeyToken=71e9bce111e9429c</Assembly>
    <Class>Microsoft.Office.RecordsManagement.Internal.UpdateExpireDate</Class>
    <Data/>
    <Filter/>
  </Receiver>
  <Receiver>
    <Name>Microsoft.Office.RecordsManagement.PolicyFeatures.ExpirationEventReceiver</Name>
    <Synchronization>Synchronous</Synchronization>
    <Type>10009</Type>
    <SequenceNumber>105</SequenceNumber>
    <Url/>
    <Assembly>Microsoft.Office.Policy, Version=15.0.0.0, Culture=neutral, PublicKeyToken=71e9bce111e9429c</Assembly>
    <Class>Microsoft.Office.RecordsManagement.Internal.UpdateExpireDate</Class>
    <Data/>
    <Filter/>
  </Receiver>
  <Receiver>
    <Name>Document ID Generator</Name>
    <Synchronization>Synchronous</Synchronization>
    <Type>10001</Type>
    <SequenceNumber>1000</SequenceNumber>
    <Url/>
    <Assembly>Microsoft.Office.DocumentManagement, Version=15.0.0.0, Culture=neutral, PublicKeyToken=71e9bce111e9429c</Assembly>
    <Class>Microsoft.Office.DocumentManagement.Internal.DocIdHandler</Class>
    <Data/>
    <Filter/>
  </Receiver>
  <Receiver>
    <Name>Document ID Generator</Name>
    <Synchronization>Synchronous</Synchronization>
    <Type>10002</Type>
    <SequenceNumber>1001</SequenceNumber>
    <Url/>
    <Assembly>Microsoft.Office.DocumentManagement, Version=15.0.0.0, Culture=neutral, PublicKeyToken=71e9bce111e9429c</Assembly>
    <Class>Microsoft.Office.DocumentManagement.Internal.DocIdHandler</Class>
    <Data/>
    <Filter/>
  </Receiver>
  <Receiver>
    <Name>Document ID Generator</Name>
    <Synchronization>Synchronous</Synchronization>
    <Type>10004</Type>
    <SequenceNumber>1002</SequenceNumber>
    <Url/>
    <Assembly>Microsoft.Office.DocumentManagement, Version=15.0.0.0, Culture=neutral, PublicKeyToken=71e9bce111e9429c</Assembly>
    <Class>Microsoft.Office.DocumentManagement.Internal.DocIdHandler</Class>
    <Data/>
    <Filter/>
  </Receiver>
  <Receiver>
    <Name>Document ID Generator</Name>
    <Synchronization>Synchronous</Synchronization>
    <Type>10006</Type>
    <SequenceNumber>1003</SequenceNumber>
    <Url/>
    <Assembly>Microsoft.Office.DocumentManagement, Version=15.0.0.0, Culture=neutral, PublicKeyToken=71e9bce111e9429c</Assembly>
    <Class>Microsoft.Office.DocumentManagement.Internal.DocIdHandler</Class>
    <Data/>
    <Filter/>
  </Receiver>
</spe:Receivers>
</file>

<file path=customXml/item5.xml><?xml version="1.0" encoding="utf-8"?>
<p:properties xmlns:p="http://schemas.microsoft.com/office/2006/metadata/properties" xmlns:xsi="http://www.w3.org/2001/XMLSchema-instance" xmlns:pc="http://schemas.microsoft.com/office/infopath/2007/PartnerControls">
  <documentManagement>
    <o5359087ad404c199aee74686ab194d3 xmlns="e14115de-03ae-49b5-af01-31035404c456">
      <Terms xmlns="http://schemas.microsoft.com/office/infopath/2007/PartnerControls">
        <TermInfo xmlns="http://schemas.microsoft.com/office/infopath/2007/PartnerControls">
          <TermName xmlns="http://schemas.microsoft.com/office/infopath/2007/PartnerControls">Policy Papers</TermName>
          <TermId xmlns="http://schemas.microsoft.com/office/infopath/2007/PartnerControls">1aafdcdd-91ae-4b72-8836-b03c0d8527c2</TermId>
        </TermInfo>
      </Terms>
    </o5359087ad404c199aee74686ab194d3>
    <RetentionDate xmlns="504326a1-5963-44ef-92a2-2820c36cc3f0" xsi:nil="true"/>
    <Retention xmlns="504326a1-5963-44ef-92a2-2820c36cc3f0">0</Retention>
    <TaxKeywordTaxHTField xmlns="e14115de-03ae-49b5-af01-31035404c456">
      <Terms xmlns="http://schemas.microsoft.com/office/infopath/2007/PartnerControls"/>
    </TaxKeywordTaxHTField>
    <EDRMSOwner xmlns="504326a1-5963-44ef-92a2-2820c36cc3f0" xsi:nil="true"/>
    <RetentionType xmlns="504326a1-5963-44ef-92a2-2820c36cc3f0">Notify</RetentionType>
    <_dlc_DocId xmlns="9320ccf1-0616-44ae-b9d5-28c6d88ed224">2MWN6QUYTUNN-1711359346-1834</_dlc_DocId>
    <_dlc_DocIdUrl xmlns="9320ccf1-0616-44ae-b9d5-28c6d88ed224">
      <Url>https://share.sp.ons.statistics.gov.uk/sites/osr/OSR/_layouts/15/DocIdRedir.aspx?ID=2MWN6QUYTUNN-1711359346-1834</Url>
      <Description>2MWN6QUYTUNN-1711359346-1834</Description>
    </_dlc_DocIdUrl>
  </documentManagement>
</p:properties>
</file>

<file path=customXml/item6.xml><?xml version="1.0" encoding="utf-8"?>
<?mso-contentType ?>
<SharedContentType xmlns="Microsoft.SharePoint.Taxonomy.ContentTypeSync" SourceId="a7dd7a64-f5c5-4f30-b8c4-f5626f639d1b" ContentTypeId="0x01010035E33599CC8D1E47A037F474646B1D58" PreviousValue="false"/>
</file>

<file path=customXml/item7.xml><?xml version="1.0" encoding="utf-8"?>
<ct:contentTypeSchema xmlns:ct="http://schemas.microsoft.com/office/2006/metadata/contentType" xmlns:ma="http://schemas.microsoft.com/office/2006/metadata/properties/metaAttributes" ct:_="" ma:_="" ma:contentTypeName="ONS Document" ma:contentTypeID="0x01010035E33599CC8D1E47A037F474646B1D58003DFEE5881E01CE459E362F5F0DBDFC4A" ma:contentTypeVersion="76" ma:contentTypeDescription="Create a new document." ma:contentTypeScope="" ma:versionID="00554ad097d9cd2e0ae7ff8178b6dd85">
  <xsd:schema xmlns:xsd="http://www.w3.org/2001/XMLSchema" xmlns:xs="http://www.w3.org/2001/XMLSchema" xmlns:p="http://schemas.microsoft.com/office/2006/metadata/properties" xmlns:ns1="http://schemas.microsoft.com/sharepoint/v3" xmlns:ns3="e14115de-03ae-49b5-af01-31035404c456" xmlns:ns4="504326a1-5963-44ef-92a2-2820c36cc3f0" xmlns:ns6="9320ccf1-0616-44ae-b9d5-28c6d88ed224" targetNamespace="http://schemas.microsoft.com/office/2006/metadata/properties" ma:root="true" ma:fieldsID="528dca52d650592335f2cab61f42fac1" ns1:_="" ns3:_="" ns4:_="" ns6:_="">
    <xsd:import namespace="http://schemas.microsoft.com/sharepoint/v3"/>
    <xsd:import namespace="e14115de-03ae-49b5-af01-31035404c456"/>
    <xsd:import namespace="504326a1-5963-44ef-92a2-2820c36cc3f0"/>
    <xsd:import namespace="9320ccf1-0616-44ae-b9d5-28c6d88ed224"/>
    <xsd:element name="properties">
      <xsd:complexType>
        <xsd:sequence>
          <xsd:element name="documentManagement">
            <xsd:complexType>
              <xsd:all>
                <xsd:element ref="ns3:o5359087ad404c199aee74686ab194d3" minOccurs="0"/>
                <xsd:element ref="ns4:RetentionDate" minOccurs="0"/>
                <xsd:element ref="ns4:Retention" minOccurs="0"/>
                <xsd:element ref="ns4:EDRMSOwner" minOccurs="0"/>
                <xsd:element ref="ns4:RetentionType" minOccurs="0"/>
                <xsd:element ref="ns3:TaxKeywordTaxHTField" minOccurs="0"/>
                <xsd:element ref="ns1:_dlc_Exempt" minOccurs="0"/>
                <xsd:element ref="ns1:_dlc_ExpireDateSaved" minOccurs="0"/>
                <xsd:element ref="ns1:_dlc_ExpireDate" minOccurs="0"/>
                <xsd:element ref="ns6:_dlc_DocId" minOccurs="0"/>
                <xsd:element ref="ns6:_dlc_DocIdUrl" minOccurs="0"/>
                <xsd:element ref="ns6:_dlc_DocIdPersistId"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dlc_Exempt" ma:index="17" nillable="true" ma:displayName="Exempt from Policy" ma:hidden="true" ma:internalName="_dlc_Exempt" ma:readOnly="true">
      <xsd:simpleType>
        <xsd:restriction base="dms:Unknown"/>
      </xsd:simpleType>
    </xsd:element>
    <xsd:element name="_dlc_ExpireDateSaved" ma:index="18" nillable="true" ma:displayName="Original Expiration Date" ma:hidden="true" ma:internalName="_dlc_ExpireDateSaved" ma:readOnly="true">
      <xsd:simpleType>
        <xsd:restriction base="dms:DateTime"/>
      </xsd:simpleType>
    </xsd:element>
    <xsd:element name="_dlc_ExpireDate" ma:index="19" nillable="true" ma:displayName="Expiration Date" ma:description="" ma:hidden="true" ma:indexed="true" ma:internalName="_dlc_ExpireDate" ma:readOnly="true">
      <xsd:simpleType>
        <xsd:restriction base="dms:DateTime"/>
      </xsd:simpleType>
    </xsd:element>
  </xsd:schema>
  <xsd:schema xmlns:xsd="http://www.w3.org/2001/XMLSchema" xmlns:xs="http://www.w3.org/2001/XMLSchema" xmlns:dms="http://schemas.microsoft.com/office/2006/documentManagement/types" xmlns:pc="http://schemas.microsoft.com/office/infopath/2007/PartnerControls" targetNamespace="e14115de-03ae-49b5-af01-31035404c456" elementFormDefault="qualified">
    <xsd:import namespace="http://schemas.microsoft.com/office/2006/documentManagement/types"/>
    <xsd:import namespace="http://schemas.microsoft.com/office/infopath/2007/PartnerControls"/>
    <xsd:element name="o5359087ad404c199aee74686ab194d3" ma:index="7" ma:taxonomy="true" ma:internalName="o5359087ad404c199aee74686ab194d3" ma:taxonomyFieldName="RecordType" ma:displayName="Record Type" ma:readOnly="false" ma:default="" ma:fieldId="{85359087-ad40-4c19-9aee-74686ab194d3}" ma:sspId="a7dd7a64-f5c5-4f30-b8c4-f5626f639d1b" ma:termSetId="b7884471-767e-4886-9e04-df700fa96fc2" ma:anchorId="00000000-0000-0000-0000-000000000000" ma:open="false" ma:isKeyword="false">
      <xsd:complexType>
        <xsd:sequence>
          <xsd:element ref="pc:Terms" minOccurs="0" maxOccurs="1"/>
        </xsd:sequence>
      </xsd:complexType>
    </xsd:element>
    <xsd:element name="TaxKeywordTaxHTField" ma:index="14" nillable="true" ma:taxonomy="true" ma:internalName="TaxKeywordTaxHTField" ma:taxonomyFieldName="TaxKeyword" ma:displayName="Enterprise Keywords" ma:fieldId="{23f27201-bee3-471e-b2e7-b64fd8b7ca38}" ma:taxonomyMulti="true" ma:sspId="a7dd7a64-f5c5-4f30-b8c4-f5626f639d1b" ma:termSetId="00000000-0000-0000-0000-000000000000" ma:anchorId="00000000-0000-0000-0000-000000000000" ma:open="true" ma:isKeyword="true">
      <xsd:complexType>
        <xsd:sequence>
          <xsd:element ref="pc:Terms" minOccurs="0" maxOccurs="1"/>
        </xsd:sequence>
      </xsd:complexType>
    </xsd:element>
  </xsd:schema>
  <xsd:schema xmlns:xsd="http://www.w3.org/2001/XMLSchema" xmlns:xs="http://www.w3.org/2001/XMLSchema" xmlns:dms="http://schemas.microsoft.com/office/2006/documentManagement/types" xmlns:pc="http://schemas.microsoft.com/office/infopath/2007/PartnerControls" targetNamespace="504326a1-5963-44ef-92a2-2820c36cc3f0" elementFormDefault="qualified">
    <xsd:import namespace="http://schemas.microsoft.com/office/2006/documentManagement/types"/>
    <xsd:import namespace="http://schemas.microsoft.com/office/infopath/2007/PartnerControls"/>
    <xsd:element name="RetentionDate" ma:index="10" nillable="true" ma:displayName="Retention Date" ma:format="DateOnly" ma:internalName="Retention_x0020_Date" ma:readOnly="false">
      <xsd:simpleType>
        <xsd:restriction base="dms:DateTime"/>
      </xsd:simpleType>
    </xsd:element>
    <xsd:element name="Retention" ma:index="11" nillable="true" ma:displayName="Retention" ma:default="0" ma:internalName="Retention" ma:readOnly="false">
      <xsd:simpleType>
        <xsd:restriction base="dms:Number"/>
      </xsd:simpleType>
    </xsd:element>
    <xsd:element name="EDRMSOwner" ma:index="12" nillable="true" ma:displayName="EDRMSOwner" ma:hidden="true" ma:internalName="EDRMSOwner" ma:readOnly="false">
      <xsd:simpleType>
        <xsd:restriction base="dms:Text"/>
      </xsd:simpleType>
    </xsd:element>
    <xsd:element name="RetentionType" ma:index="13" nillable="true" ma:displayName="Retention Type" ma:default="Notify" ma:internalName="Retention_x0020_Type" ma:readOnly="false">
      <xsd:simpleType>
        <xsd:restriction base="dms:Choice">
          <xsd:enumeration value="Notify"/>
          <xsd:enumeration value="Delete"/>
          <xsd:enumeration value="Declare"/>
        </xsd:restriction>
      </xsd:simpleType>
    </xsd:element>
  </xsd:schema>
  <xsd:schema xmlns:xsd="http://www.w3.org/2001/XMLSchema" xmlns:xs="http://www.w3.org/2001/XMLSchema" xmlns:dms="http://schemas.microsoft.com/office/2006/documentManagement/types" xmlns:pc="http://schemas.microsoft.com/office/infopath/2007/PartnerControls" targetNamespace="9320ccf1-0616-44ae-b9d5-28c6d88ed224" elementFormDefault="qualified">
    <xsd:import namespace="http://schemas.microsoft.com/office/2006/documentManagement/types"/>
    <xsd:import namespace="http://schemas.microsoft.com/office/infopath/2007/PartnerControls"/>
    <xsd:element name="_dlc_DocId" ma:index="20" nillable="true" ma:displayName="Document ID Value" ma:description="The value of the document ID assigned to this item." ma:internalName="_dlc_DocId" ma:readOnly="true">
      <xsd:simpleType>
        <xsd:restriction base="dms:Text"/>
      </xsd:simpleType>
    </xsd:element>
    <xsd:element name="_dlc_DocIdUrl" ma:index="21" nillable="true" ma:displayName="Document ID" ma:description="Permanent link to this documen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22" nillable="true" ma:displayName="Persist ID" ma:description="Keep ID on add." ma:hidden="true" ma:internalName="_dlc_DocIdPersistId" ma:readOnly="true">
      <xsd:simpleType>
        <xsd:restriction base="dms:Boolea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9" ma:displayName="Content Type"/>
        <xsd:element ref="dc:title" minOccurs="0" maxOccurs="1" ma:index="1"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C526466F-AAD6-43A6-A382-6FF413846B15}">
  <ds:schemaRefs>
    <ds:schemaRef ds:uri="http://schemas.microsoft.com/office/2006/metadata/customXsn"/>
  </ds:schemaRefs>
</ds:datastoreItem>
</file>

<file path=customXml/itemProps2.xml><?xml version="1.0" encoding="utf-8"?>
<ds:datastoreItem xmlns:ds="http://schemas.openxmlformats.org/officeDocument/2006/customXml" ds:itemID="{6B7233D8-5D5E-4A36-A0D8-0CCDEF6D6DB0}">
  <ds:schemaRefs>
    <ds:schemaRef ds:uri="office.server.policy"/>
  </ds:schemaRefs>
</ds:datastoreItem>
</file>

<file path=customXml/itemProps3.xml><?xml version="1.0" encoding="utf-8"?>
<ds:datastoreItem xmlns:ds="http://schemas.openxmlformats.org/officeDocument/2006/customXml" ds:itemID="{A80DCD43-E473-42FC-9AB7-11D985C733EB}">
  <ds:schemaRefs>
    <ds:schemaRef ds:uri="http://schemas.microsoft.com/sharepoint/v3/contenttype/forms"/>
  </ds:schemaRefs>
</ds:datastoreItem>
</file>

<file path=customXml/itemProps4.xml><?xml version="1.0" encoding="utf-8"?>
<ds:datastoreItem xmlns:ds="http://schemas.openxmlformats.org/officeDocument/2006/customXml" ds:itemID="{82374DAF-5E15-4A7F-AD9F-BAF73652EB6A}">
  <ds:schemaRefs>
    <ds:schemaRef ds:uri="http://schemas.microsoft.com/sharepoint/events"/>
  </ds:schemaRefs>
</ds:datastoreItem>
</file>

<file path=customXml/itemProps5.xml><?xml version="1.0" encoding="utf-8"?>
<ds:datastoreItem xmlns:ds="http://schemas.openxmlformats.org/officeDocument/2006/customXml" ds:itemID="{E7C5EDF4-71AF-4433-A01F-AD2589590614}">
  <ds:schemaRefs>
    <ds:schemaRef ds:uri="e14115de-03ae-49b5-af01-31035404c456"/>
    <ds:schemaRef ds:uri="http://schemas.microsoft.com/office/2006/documentManagement/types"/>
    <ds:schemaRef ds:uri="http://purl.org/dc/terms/"/>
    <ds:schemaRef ds:uri="http://purl.org/dc/dcmitype/"/>
    <ds:schemaRef ds:uri="http://schemas.microsoft.com/office/infopath/2007/PartnerControls"/>
    <ds:schemaRef ds:uri="http://schemas.openxmlformats.org/package/2006/metadata/core-properties"/>
    <ds:schemaRef ds:uri="9320ccf1-0616-44ae-b9d5-28c6d88ed224"/>
    <ds:schemaRef ds:uri="http://purl.org/dc/elements/1.1/"/>
    <ds:schemaRef ds:uri="http://schemas.microsoft.com/office/2006/metadata/properties"/>
    <ds:schemaRef ds:uri="504326a1-5963-44ef-92a2-2820c36cc3f0"/>
    <ds:schemaRef ds:uri="http://schemas.microsoft.com/sharepoint/v3"/>
    <ds:schemaRef ds:uri="http://www.w3.org/XML/1998/namespace"/>
  </ds:schemaRefs>
</ds:datastoreItem>
</file>

<file path=customXml/itemProps6.xml><?xml version="1.0" encoding="utf-8"?>
<ds:datastoreItem xmlns:ds="http://schemas.openxmlformats.org/officeDocument/2006/customXml" ds:itemID="{B6F966D2-008C-4EEE-8B42-A8D4622FD2F2}">
  <ds:schemaRefs>
    <ds:schemaRef ds:uri="Microsoft.SharePoint.Taxonomy.ContentTypeSync"/>
  </ds:schemaRefs>
</ds:datastoreItem>
</file>

<file path=customXml/itemProps7.xml><?xml version="1.0" encoding="utf-8"?>
<ds:datastoreItem xmlns:ds="http://schemas.openxmlformats.org/officeDocument/2006/customXml" ds:itemID="{F12C14D0-2091-400E-A927-A9685D6B873E}">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e14115de-03ae-49b5-af01-31035404c456"/>
    <ds:schemaRef ds:uri="504326a1-5963-44ef-92a2-2820c36cc3f0"/>
    <ds:schemaRef ds:uri="9320ccf1-0616-44ae-b9d5-28c6d88ed224"/>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OSR</Template>
  <TotalTime>28984</TotalTime>
  <Words>998</Words>
  <Application>Microsoft Office PowerPoint</Application>
  <PresentationFormat>Custom</PresentationFormat>
  <Paragraphs>167</Paragraphs>
  <Slides>23</Slides>
  <Notes>23</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23</vt:i4>
      </vt:variant>
    </vt:vector>
  </HeadingPairs>
  <TitlesOfParts>
    <vt:vector size="30" baseType="lpstr">
      <vt:lpstr>Arial</vt:lpstr>
      <vt:lpstr>Calibri</vt:lpstr>
      <vt:lpstr>Segoe UI</vt:lpstr>
      <vt:lpstr>Times New Roman</vt:lpstr>
      <vt:lpstr>Wingdings</vt:lpstr>
      <vt:lpstr>Wingdings 2</vt:lpstr>
      <vt:lpstr>OSR</vt:lpstr>
      <vt:lpstr>Regulation Showcase</vt:lpstr>
      <vt:lpstr>Statistics that serve the public good   A big ask for a small organisation - how do we do this in practice? </vt:lpstr>
      <vt:lpstr>How do we do this?</vt:lpstr>
      <vt:lpstr>What is our core regulatory work?</vt:lpstr>
      <vt:lpstr>What is our core regulatory work?</vt:lpstr>
      <vt:lpstr>What is our core regulatory work?</vt:lpstr>
      <vt:lpstr>What is our core regulatory work?</vt:lpstr>
      <vt:lpstr>What is our core regulatory work?</vt:lpstr>
      <vt:lpstr>What is our core regulatory work?</vt:lpstr>
      <vt:lpstr>Our impacts and outcomes How our work ensures that statistics serve the public good </vt:lpstr>
      <vt:lpstr>Air quality and emissions of air pollutants</vt:lpstr>
      <vt:lpstr>Air quality and emissions of air pollutants Assessment report published July 2019, Defra to report back by May 2020 </vt:lpstr>
      <vt:lpstr>Devolved Public Finances</vt:lpstr>
      <vt:lpstr>Devolved Public Finances Systemic review and Assessment of Government countries and regions spending statistics published May 2019  </vt:lpstr>
      <vt:lpstr>Housing &amp; Planning Statistics (UK wide)</vt:lpstr>
      <vt:lpstr>Housing &amp; Planning Statistics (UK wide) 2017 systemic review, currently we are monitoring progress</vt:lpstr>
      <vt:lpstr>Adult Social Care Statistics</vt:lpstr>
      <vt:lpstr>Adult Social Care Statistics (UK wide) Ongoing systemic review</vt:lpstr>
      <vt:lpstr>Migration</vt:lpstr>
      <vt:lpstr>Migration our ongoing push for statistical improvements</vt:lpstr>
      <vt:lpstr>National Statistics</vt:lpstr>
      <vt:lpstr>Voluntary Adoption</vt:lpstr>
      <vt:lpstr>Questions and answers</vt:lpstr>
    </vt:vector>
  </TitlesOfParts>
  <Company>ONS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Regulation Showcase</dc:title>
  <dc:creator>Thomaj7</dc:creator>
  <cp:lastModifiedBy> </cp:lastModifiedBy>
  <cp:revision>1882</cp:revision>
  <cp:lastPrinted>2019-11-05T15:04:25Z</cp:lastPrinted>
  <dcterms:created xsi:type="dcterms:W3CDTF">2012-02-08T14:36:55Z</dcterms:created>
  <dcterms:modified xsi:type="dcterms:W3CDTF">2019-12-19T15:09:51Z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0x01010035E33599CC8D1E47A037F474646B1D58003DFEE5881E01CE459E362F5F0DBDFC4A</vt:lpwstr>
  </property>
  <property fmtid="{D5CDD505-2E9C-101B-9397-08002B2CF9AE}" pid="3" name="_dlc_policyId">
    <vt:lpwstr>0x01010035E33599CC8D1E47A037F474646B1D58|2057524105</vt:lpwstr>
  </property>
  <property fmtid="{D5CDD505-2E9C-101B-9397-08002B2CF9AE}" pid="4" name="ItemRetentionFormula">
    <vt:lpwstr>&lt;formula id="Microsoft.Office.RecordsManagement.PolicyFeatures.Expiration.Formula.BuiltIn"&gt;&lt;number&gt;100&lt;/number&gt;&lt;property&gt;Retention_x005f_x0020_Date&lt;/property&gt;&lt;period&gt;years&lt;/period&gt;&lt;/formula&gt;</vt:lpwstr>
  </property>
  <property fmtid="{D5CDD505-2E9C-101B-9397-08002B2CF9AE}" pid="5" name="_dlc_DocIdItemGuid">
    <vt:lpwstr>b1b117e9-0374-4174-a87b-b6b5c7d89c33</vt:lpwstr>
  </property>
  <property fmtid="{D5CDD505-2E9C-101B-9397-08002B2CF9AE}" pid="6" name="TaxKeyword">
    <vt:lpwstr/>
  </property>
  <property fmtid="{D5CDD505-2E9C-101B-9397-08002B2CF9AE}" pid="7" name="RecordType">
    <vt:lpwstr>1;#Policy Papers|1aafdcdd-91ae-4b72-8836-b03c0d8527c2</vt:lpwstr>
  </property>
  <property fmtid="{D5CDD505-2E9C-101B-9397-08002B2CF9AE}" pid="8" name="TaxCatchAll">
    <vt:lpwstr>1;#Policy Papers|1aafdcdd-91ae-4b72-8836-b03c0d8527c2</vt:lpwstr>
  </property>
</Properties>
</file>